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0279975" cy="7200900"/>
  <p:notesSz cx="6797675" cy="9926638"/>
  <p:defaultTextStyle>
    <a:defPPr>
      <a:defRPr lang="ja-JP"/>
    </a:defPPr>
    <a:lvl1pPr marL="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1pPr>
    <a:lvl2pPr marL="113157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2pPr>
    <a:lvl3pPr marL="226314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3pPr>
    <a:lvl4pPr marL="339471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4pPr>
    <a:lvl5pPr marL="452628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5pPr>
    <a:lvl6pPr marL="565785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6pPr>
    <a:lvl7pPr marL="678942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7pPr>
    <a:lvl8pPr marL="792099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8pPr>
    <a:lvl9pPr marL="9052560" algn="l" defTabSz="2263140" rtl="0" eaLnBrk="1" latinLnBrk="0" hangingPunct="1">
      <a:defRPr kumimoji="1" sz="4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96" y="-1542"/>
      </p:cViewPr>
      <p:guideLst>
        <p:guide orient="horz" pos="2268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1002" y="2236947"/>
            <a:ext cx="25737979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8" y="4080511"/>
            <a:ext cx="2119598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3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94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526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65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78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920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05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797462" y="303372"/>
            <a:ext cx="24139871" cy="645080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7339" y="303372"/>
            <a:ext cx="71925455" cy="645080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5" y="4627247"/>
            <a:ext cx="25737979" cy="1430179"/>
          </a:xfrm>
        </p:spPr>
        <p:txBody>
          <a:bodyPr anchor="t"/>
          <a:lstStyle>
            <a:lvl1pPr algn="l">
              <a:defRPr sz="99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15" y="3052049"/>
            <a:ext cx="25737979" cy="1575196"/>
          </a:xfrm>
        </p:spPr>
        <p:txBody>
          <a:bodyPr anchor="b"/>
          <a:lstStyle>
            <a:lvl1pPr marL="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1pPr>
            <a:lvl2pPr marL="11315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26314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39471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4pPr>
            <a:lvl5pPr marL="452628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5pPr>
            <a:lvl6pPr marL="565785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6pPr>
            <a:lvl7pPr marL="678942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7pPr>
            <a:lvl8pPr marL="792099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8pPr>
            <a:lvl9pPr marL="905256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7340" y="1763554"/>
            <a:ext cx="48032659" cy="4990624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904668" y="1763554"/>
            <a:ext cx="48032663" cy="4990624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288371"/>
            <a:ext cx="27251978" cy="12001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1611869"/>
            <a:ext cx="13378914" cy="671750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31570" indent="0">
              <a:buNone/>
              <a:defRPr sz="5000" b="1"/>
            </a:lvl2pPr>
            <a:lvl3pPr marL="2263140" indent="0">
              <a:buNone/>
              <a:defRPr sz="4500" b="1"/>
            </a:lvl3pPr>
            <a:lvl4pPr marL="3394710" indent="0">
              <a:buNone/>
              <a:defRPr sz="4000" b="1"/>
            </a:lvl4pPr>
            <a:lvl5pPr marL="4526280" indent="0">
              <a:buNone/>
              <a:defRPr sz="4000" b="1"/>
            </a:lvl5pPr>
            <a:lvl6pPr marL="5657850" indent="0">
              <a:buNone/>
              <a:defRPr sz="4000" b="1"/>
            </a:lvl6pPr>
            <a:lvl7pPr marL="6789420" indent="0">
              <a:buNone/>
              <a:defRPr sz="4000" b="1"/>
            </a:lvl7pPr>
            <a:lvl8pPr marL="7920990" indent="0">
              <a:buNone/>
              <a:defRPr sz="4000" b="1"/>
            </a:lvl8pPr>
            <a:lvl9pPr marL="9052560" indent="0">
              <a:buNone/>
              <a:defRPr sz="40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2283620"/>
            <a:ext cx="13378914" cy="4148852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06" y="1611869"/>
            <a:ext cx="13384170" cy="671750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31570" indent="0">
              <a:buNone/>
              <a:defRPr sz="5000" b="1"/>
            </a:lvl2pPr>
            <a:lvl3pPr marL="2263140" indent="0">
              <a:buNone/>
              <a:defRPr sz="4500" b="1"/>
            </a:lvl3pPr>
            <a:lvl4pPr marL="3394710" indent="0">
              <a:buNone/>
              <a:defRPr sz="4000" b="1"/>
            </a:lvl4pPr>
            <a:lvl5pPr marL="4526280" indent="0">
              <a:buNone/>
              <a:defRPr sz="4000" b="1"/>
            </a:lvl5pPr>
            <a:lvl6pPr marL="5657850" indent="0">
              <a:buNone/>
              <a:defRPr sz="4000" b="1"/>
            </a:lvl6pPr>
            <a:lvl7pPr marL="6789420" indent="0">
              <a:buNone/>
              <a:defRPr sz="4000" b="1"/>
            </a:lvl7pPr>
            <a:lvl8pPr marL="7920990" indent="0">
              <a:buNone/>
              <a:defRPr sz="4000" b="1"/>
            </a:lvl8pPr>
            <a:lvl9pPr marL="9052560" indent="0">
              <a:buNone/>
              <a:defRPr sz="40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6" y="2283620"/>
            <a:ext cx="13384170" cy="4148852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4" y="286705"/>
            <a:ext cx="9961901" cy="1220153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35" y="286706"/>
            <a:ext cx="16927347" cy="6145769"/>
          </a:xfrm>
        </p:spPr>
        <p:txBody>
          <a:bodyPr/>
          <a:lstStyle>
            <a:lvl1pPr>
              <a:defRPr sz="7900"/>
            </a:lvl1pPr>
            <a:lvl2pPr>
              <a:defRPr sz="6900"/>
            </a:lvl2pPr>
            <a:lvl3pPr>
              <a:defRPr sz="59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4" y="1506856"/>
            <a:ext cx="9961901" cy="4925616"/>
          </a:xfrm>
        </p:spPr>
        <p:txBody>
          <a:bodyPr/>
          <a:lstStyle>
            <a:lvl1pPr marL="0" indent="0">
              <a:buNone/>
              <a:defRPr sz="3500"/>
            </a:lvl1pPr>
            <a:lvl2pPr marL="1131570" indent="0">
              <a:buNone/>
              <a:defRPr sz="3000"/>
            </a:lvl2pPr>
            <a:lvl3pPr marL="2263140" indent="0">
              <a:buNone/>
              <a:defRPr sz="2500"/>
            </a:lvl3pPr>
            <a:lvl4pPr marL="3394710" indent="0">
              <a:buNone/>
              <a:defRPr sz="2200"/>
            </a:lvl4pPr>
            <a:lvl5pPr marL="4526280" indent="0">
              <a:buNone/>
              <a:defRPr sz="2200"/>
            </a:lvl5pPr>
            <a:lvl6pPr marL="5657850" indent="0">
              <a:buNone/>
              <a:defRPr sz="2200"/>
            </a:lvl6pPr>
            <a:lvl7pPr marL="6789420" indent="0">
              <a:buNone/>
              <a:defRPr sz="2200"/>
            </a:lvl7pPr>
            <a:lvl8pPr marL="7920990" indent="0">
              <a:buNone/>
              <a:defRPr sz="2200"/>
            </a:lvl8pPr>
            <a:lvl9pPr marL="9052560" indent="0">
              <a:buNone/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9" y="5040633"/>
            <a:ext cx="18167985" cy="595075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9" y="643415"/>
            <a:ext cx="18167985" cy="4320540"/>
          </a:xfrm>
        </p:spPr>
        <p:txBody>
          <a:bodyPr/>
          <a:lstStyle>
            <a:lvl1pPr marL="0" indent="0">
              <a:buNone/>
              <a:defRPr sz="7900"/>
            </a:lvl1pPr>
            <a:lvl2pPr marL="1131570" indent="0">
              <a:buNone/>
              <a:defRPr sz="6900"/>
            </a:lvl2pPr>
            <a:lvl3pPr marL="2263140" indent="0">
              <a:buNone/>
              <a:defRPr sz="5900"/>
            </a:lvl3pPr>
            <a:lvl4pPr marL="3394710" indent="0">
              <a:buNone/>
              <a:defRPr sz="5000"/>
            </a:lvl4pPr>
            <a:lvl5pPr marL="4526280" indent="0">
              <a:buNone/>
              <a:defRPr sz="5000"/>
            </a:lvl5pPr>
            <a:lvl6pPr marL="5657850" indent="0">
              <a:buNone/>
              <a:defRPr sz="5000"/>
            </a:lvl6pPr>
            <a:lvl7pPr marL="6789420" indent="0">
              <a:buNone/>
              <a:defRPr sz="5000"/>
            </a:lvl7pPr>
            <a:lvl8pPr marL="7920990" indent="0">
              <a:buNone/>
              <a:defRPr sz="5000"/>
            </a:lvl8pPr>
            <a:lvl9pPr marL="9052560" indent="0">
              <a:buNone/>
              <a:defRPr sz="5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9" y="5635708"/>
            <a:ext cx="18167985" cy="845105"/>
          </a:xfrm>
        </p:spPr>
        <p:txBody>
          <a:bodyPr/>
          <a:lstStyle>
            <a:lvl1pPr marL="0" indent="0">
              <a:buNone/>
              <a:defRPr sz="3500"/>
            </a:lvl1pPr>
            <a:lvl2pPr marL="1131570" indent="0">
              <a:buNone/>
              <a:defRPr sz="3000"/>
            </a:lvl2pPr>
            <a:lvl3pPr marL="2263140" indent="0">
              <a:buNone/>
              <a:defRPr sz="2500"/>
            </a:lvl3pPr>
            <a:lvl4pPr marL="3394710" indent="0">
              <a:buNone/>
              <a:defRPr sz="2200"/>
            </a:lvl4pPr>
            <a:lvl5pPr marL="4526280" indent="0">
              <a:buNone/>
              <a:defRPr sz="2200"/>
            </a:lvl5pPr>
            <a:lvl6pPr marL="5657850" indent="0">
              <a:buNone/>
              <a:defRPr sz="2200"/>
            </a:lvl6pPr>
            <a:lvl7pPr marL="6789420" indent="0">
              <a:buNone/>
              <a:defRPr sz="2200"/>
            </a:lvl7pPr>
            <a:lvl8pPr marL="7920990" indent="0">
              <a:buNone/>
              <a:defRPr sz="2200"/>
            </a:lvl8pPr>
            <a:lvl9pPr marL="9052560" indent="0">
              <a:buNone/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288371"/>
            <a:ext cx="27251978" cy="1200150"/>
          </a:xfrm>
          <a:prstGeom prst="rect">
            <a:avLst/>
          </a:prstGeom>
        </p:spPr>
        <p:txBody>
          <a:bodyPr vert="horz" lIns="226314" tIns="113157" rIns="226314" bIns="1131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1680214"/>
            <a:ext cx="27251978" cy="4752261"/>
          </a:xfrm>
          <a:prstGeom prst="rect">
            <a:avLst/>
          </a:prstGeom>
        </p:spPr>
        <p:txBody>
          <a:bodyPr vert="horz" lIns="226314" tIns="113157" rIns="226314" bIns="1131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9" y="6674170"/>
            <a:ext cx="7065328" cy="383381"/>
          </a:xfrm>
          <a:prstGeom prst="rect">
            <a:avLst/>
          </a:prstGeom>
        </p:spPr>
        <p:txBody>
          <a:bodyPr vert="horz" lIns="226314" tIns="113157" rIns="226314" bIns="113157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40EE1-F2C5-4923-8574-51738D43705A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65" y="6674170"/>
            <a:ext cx="9588659" cy="383381"/>
          </a:xfrm>
          <a:prstGeom prst="rect">
            <a:avLst/>
          </a:prstGeom>
        </p:spPr>
        <p:txBody>
          <a:bodyPr vert="horz" lIns="226314" tIns="113157" rIns="226314" bIns="113157" rtlCol="0" anchor="ctr"/>
          <a:lstStyle>
            <a:lvl1pPr algn="ct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6674170"/>
            <a:ext cx="7065328" cy="383381"/>
          </a:xfrm>
          <a:prstGeom prst="rect">
            <a:avLst/>
          </a:prstGeom>
        </p:spPr>
        <p:txBody>
          <a:bodyPr vert="horz" lIns="226314" tIns="113157" rIns="226314" bIns="113157" rtlCol="0" anchor="ctr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10A21-0900-476B-9E74-7A46B649C2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63140" rtl="0" eaLnBrk="1" latinLnBrk="0" hangingPunct="1">
        <a:spcBef>
          <a:spcPct val="0"/>
        </a:spcBef>
        <a:buNone/>
        <a:defRPr kumimoji="1" sz="10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48678" indent="-848678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1838801" indent="-707231" algn="l" defTabSz="2263140" rtl="0" eaLnBrk="1" latinLnBrk="0" hangingPunct="1">
        <a:spcBef>
          <a:spcPct val="20000"/>
        </a:spcBef>
        <a:buFont typeface="Arial" pitchFamily="34" charset="0"/>
        <a:buChar char="–"/>
        <a:defRPr kumimoji="1"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2828925" indent="-565785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3960495" indent="-565785" algn="l" defTabSz="2263140" rtl="0" eaLnBrk="1" latinLnBrk="0" hangingPunct="1">
        <a:spcBef>
          <a:spcPct val="20000"/>
        </a:spcBef>
        <a:buFont typeface="Arial" pitchFamily="34" charset="0"/>
        <a:buChar char="–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092065" indent="-565785" algn="l" defTabSz="2263140" rtl="0" eaLnBrk="1" latinLnBrk="0" hangingPunct="1">
        <a:spcBef>
          <a:spcPct val="20000"/>
        </a:spcBef>
        <a:buFont typeface="Arial" pitchFamily="34" charset="0"/>
        <a:buChar char="»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223635" indent="-565785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355205" indent="-565785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8486775" indent="-565785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9618345" indent="-565785" algn="l" defTabSz="2263140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3157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6314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39471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78942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92099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052560" algn="l" defTabSz="2263140" rtl="0" eaLnBrk="1" latinLnBrk="0" hangingPunct="1"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" y="0"/>
            <a:ext cx="6729001" cy="720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altLang="ja-JP" sz="9600" dirty="0" smtClean="0"/>
          </a:p>
          <a:p>
            <a:pPr algn="ctr"/>
            <a:endParaRPr lang="en-US" altLang="ja-JP" sz="8000" dirty="0" smtClean="0"/>
          </a:p>
          <a:p>
            <a:pPr algn="ctr"/>
            <a:r>
              <a:rPr lang="ja-JP" altLang="en-US" sz="9600" dirty="0" smtClean="0"/>
              <a:t>番号</a:t>
            </a:r>
            <a:endParaRPr kumimoji="1" lang="ja-JP" altLang="en-US" sz="9600" dirty="0"/>
          </a:p>
        </p:txBody>
      </p:sp>
      <p:sp>
        <p:nvSpPr>
          <p:cNvPr id="3" name="正方形/長方形 2"/>
          <p:cNvSpPr/>
          <p:nvPr/>
        </p:nvSpPr>
        <p:spPr>
          <a:xfrm>
            <a:off x="6728997" y="0"/>
            <a:ext cx="23548148" cy="720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altLang="ja-JP" sz="8000" dirty="0" smtClean="0"/>
          </a:p>
          <a:p>
            <a:pPr algn="ctr"/>
            <a:r>
              <a:rPr lang="ja-JP" altLang="en-US" sz="7200" dirty="0" smtClean="0"/>
              <a:t>演　題</a:t>
            </a:r>
            <a:endParaRPr lang="en-US" altLang="ja-JP" sz="7200" dirty="0" smtClean="0"/>
          </a:p>
          <a:p>
            <a:pPr algn="ctr"/>
            <a:endParaRPr lang="en-US" altLang="ja-JP" dirty="0" smtClean="0"/>
          </a:p>
          <a:p>
            <a:pPr algn="ctr"/>
            <a:r>
              <a:rPr lang="ja-JP" altLang="en-US" sz="5400" dirty="0" smtClean="0"/>
              <a:t>名前</a:t>
            </a:r>
            <a:r>
              <a:rPr lang="en-US" altLang="ja-JP" sz="5400" baseline="30000" dirty="0" smtClean="0"/>
              <a:t>1 </a:t>
            </a:r>
            <a:r>
              <a:rPr lang="ja-JP" altLang="en-US" sz="5400" dirty="0" smtClean="0"/>
              <a:t>　名前</a:t>
            </a:r>
            <a:r>
              <a:rPr lang="en-US" altLang="ja-JP" sz="5400" dirty="0" smtClean="0"/>
              <a:t> </a:t>
            </a:r>
            <a:r>
              <a:rPr lang="en-US" altLang="ja-JP" sz="5400" baseline="30000" dirty="0" smtClean="0"/>
              <a:t>2</a:t>
            </a:r>
          </a:p>
          <a:p>
            <a:endParaRPr lang="en-US" altLang="ja-JP" dirty="0" smtClean="0"/>
          </a:p>
          <a:p>
            <a:r>
              <a:rPr lang="en-US" altLang="ja-JP" sz="3200" dirty="0" smtClean="0"/>
              <a:t>                                                 1:</a:t>
            </a:r>
            <a:r>
              <a:rPr lang="ja-JP" altLang="en-US" sz="3200" dirty="0" smtClean="0"/>
              <a:t>千葉大学</a:t>
            </a:r>
            <a:r>
              <a:rPr lang="zh-CN" altLang="en-US" sz="3200" dirty="0" smtClean="0">
                <a:latin typeface="ＭＳ Ｐゴシック" pitchFamily="50" charset="-128"/>
                <a:ea typeface="ＭＳ Ｐゴシック" pitchFamily="50" charset="-128"/>
              </a:rPr>
              <a:t>医学部附属病院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　○○</a:t>
            </a:r>
            <a:endParaRPr lang="en-US" altLang="ja-JP" sz="3200" dirty="0" smtClean="0"/>
          </a:p>
          <a:p>
            <a:r>
              <a:rPr lang="en-US" altLang="ja-JP" sz="3200" dirty="0" smtClean="0"/>
              <a:t>                                                 2:</a:t>
            </a:r>
            <a:r>
              <a:rPr lang="ja-JP" altLang="en-US" sz="3200" dirty="0" smtClean="0"/>
              <a:t>千葉大学</a:t>
            </a:r>
            <a:r>
              <a:rPr lang="zh-CN" altLang="en-US" sz="3200" dirty="0" smtClean="0">
                <a:latin typeface="ＭＳ Ｐゴシック" pitchFamily="50" charset="-128"/>
                <a:ea typeface="ＭＳ Ｐゴシック" pitchFamily="50" charset="-128"/>
              </a:rPr>
              <a:t>医学部附属病院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　○○</a:t>
            </a:r>
            <a:endParaRPr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1147" y="5675216"/>
            <a:ext cx="1497260" cy="137896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5" t="27539" r="10586" b="26172"/>
          <a:stretch/>
        </p:blipFill>
        <p:spPr bwMode="auto">
          <a:xfrm>
            <a:off x="27434925" y="5614270"/>
            <a:ext cx="2754734" cy="15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" y="0"/>
            <a:ext cx="6729001" cy="720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altLang="ja-JP" sz="9600" dirty="0" smtClean="0"/>
          </a:p>
          <a:p>
            <a:pPr algn="ctr"/>
            <a:endParaRPr lang="en-US" altLang="ja-JP" sz="8000" dirty="0" smtClean="0"/>
          </a:p>
          <a:p>
            <a:pPr algn="ctr"/>
            <a:r>
              <a:rPr lang="ja-JP" altLang="en-US" sz="9600" dirty="0" smtClean="0"/>
              <a:t>番号</a:t>
            </a:r>
            <a:endParaRPr kumimoji="1" lang="ja-JP" altLang="en-US" sz="9600" dirty="0"/>
          </a:p>
        </p:txBody>
      </p:sp>
      <p:sp>
        <p:nvSpPr>
          <p:cNvPr id="3" name="正方形/長方形 2"/>
          <p:cNvSpPr/>
          <p:nvPr/>
        </p:nvSpPr>
        <p:spPr>
          <a:xfrm>
            <a:off x="6728997" y="0"/>
            <a:ext cx="23548148" cy="720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altLang="ja-JP" sz="8000" dirty="0" smtClean="0"/>
          </a:p>
          <a:p>
            <a:pPr algn="ctr"/>
            <a:r>
              <a:rPr lang="ja-JP" altLang="en-US" sz="7200" dirty="0" smtClean="0"/>
              <a:t>演　題</a:t>
            </a:r>
            <a:endParaRPr lang="en-US" altLang="ja-JP" sz="7200" dirty="0" smtClean="0"/>
          </a:p>
          <a:p>
            <a:pPr algn="ctr"/>
            <a:endParaRPr lang="en-US" altLang="ja-JP" dirty="0" smtClean="0"/>
          </a:p>
          <a:p>
            <a:pPr algn="ctr"/>
            <a:r>
              <a:rPr lang="ja-JP" altLang="en-US" sz="5400" dirty="0" smtClean="0"/>
              <a:t>名前</a:t>
            </a:r>
            <a:r>
              <a:rPr lang="en-US" altLang="ja-JP" sz="5400" baseline="30000" dirty="0" smtClean="0"/>
              <a:t>1 </a:t>
            </a:r>
            <a:r>
              <a:rPr lang="ja-JP" altLang="en-US" sz="5400" dirty="0" smtClean="0"/>
              <a:t>　名前</a:t>
            </a:r>
            <a:r>
              <a:rPr lang="en-US" altLang="ja-JP" sz="5400" dirty="0" smtClean="0"/>
              <a:t> </a:t>
            </a:r>
            <a:r>
              <a:rPr lang="en-US" altLang="ja-JP" sz="5400" baseline="30000" dirty="0" smtClean="0"/>
              <a:t>2</a:t>
            </a:r>
          </a:p>
          <a:p>
            <a:endParaRPr lang="en-US" altLang="ja-JP" dirty="0" smtClean="0"/>
          </a:p>
          <a:p>
            <a:r>
              <a:rPr lang="en-US" altLang="ja-JP" sz="3200" dirty="0" smtClean="0"/>
              <a:t>                                                 1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千葉県立保健医療大学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　○○</a:t>
            </a:r>
            <a:endParaRPr lang="en-US" altLang="ja-JP" sz="3200" dirty="0" smtClean="0"/>
          </a:p>
          <a:p>
            <a:r>
              <a:rPr lang="en-US" altLang="ja-JP" sz="3200" dirty="0" smtClean="0"/>
              <a:t>                                                 2</a:t>
            </a:r>
            <a:r>
              <a:rPr lang="en-US" altLang="ja-JP" sz="3200" dirty="0" smtClean="0"/>
              <a:t>:</a:t>
            </a:r>
            <a:r>
              <a:rPr lang="ja-JP" altLang="en-US" sz="3200" dirty="0"/>
              <a:t>千葉県立保健医療大学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　○○</a:t>
            </a:r>
            <a:endParaRPr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5" t="27539" r="10586" b="26172"/>
          <a:stretch/>
        </p:blipFill>
        <p:spPr bwMode="auto">
          <a:xfrm>
            <a:off x="27434925" y="5614270"/>
            <a:ext cx="2754734" cy="150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35" t="48661" r="37275" b="44345"/>
          <a:stretch/>
        </p:blipFill>
        <p:spPr bwMode="auto">
          <a:xfrm>
            <a:off x="25653663" y="5805390"/>
            <a:ext cx="1368152" cy="1236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4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</Words>
  <Application>Microsoft Office PowerPoint</Application>
  <PresentationFormat>ユーザー設定</PresentationFormat>
  <Paragraphs>20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市橋　範之</cp:lastModifiedBy>
  <cp:revision>16</cp:revision>
  <cp:lastPrinted>2013-08-19T10:39:35Z</cp:lastPrinted>
  <dcterms:created xsi:type="dcterms:W3CDTF">2012-09-25T05:20:01Z</dcterms:created>
  <dcterms:modified xsi:type="dcterms:W3CDTF">2013-09-02T08:29:15Z</dcterms:modified>
</cp:coreProperties>
</file>