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0279975" cy="42808525"/>
  <p:notesSz cx="6858000" cy="9144000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500" y="-78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DF45A-E77B-4BF4-BF1F-2008A2F3AA77}" type="datetimeFigureOut">
              <a:rPr kumimoji="1" lang="ja-JP" altLang="en-US" smtClean="0"/>
              <a:t>2013/8/30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7775A-EC84-46AB-852A-B3C7CDF089E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1801987" y="1802262"/>
            <a:ext cx="26676000" cy="39204000"/>
          </a:xfrm>
          <a:solidFill>
            <a:schemeClr val="accent2">
              <a:lumMod val="20000"/>
              <a:lumOff val="80000"/>
            </a:schemeClr>
          </a:solidFill>
        </p:spPr>
        <p:txBody>
          <a:bodyPr numCol="2" spcCol="1800000"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このフォームは</a:t>
            </a: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A0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サイズ（縦</a:t>
            </a: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1189mm×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横</a:t>
            </a: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841mm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）で作成しています。</a:t>
            </a:r>
            <a:endParaRPr lang="en-US" altLang="ja-JP" sz="3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マージン（空白の領域）は上下左右に各</a:t>
            </a: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50mm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とってください。</a:t>
            </a:r>
            <a:endParaRPr lang="en-US" altLang="ja-JP" sz="3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ja-JP" altLang="en-US" sz="3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本文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や図表を記載できる</a:t>
            </a:r>
            <a:r>
              <a:rPr lang="ja-JP" altLang="en-US" sz="3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領域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は縦</a:t>
            </a: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1089mm×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横</a:t>
            </a: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741mm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（ピンク色の領域）です。この範囲でポスターを作成してください。（次ページは領域のみを表示しています。）</a:t>
            </a:r>
            <a:endParaRPr lang="en-US" altLang="ja-JP" sz="3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US" altLang="ja-JP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MS</a:t>
            </a:r>
            <a:r>
              <a:rPr lang="ja-JP" altLang="en-US" sz="3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3800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powerpoint</a:t>
            </a: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以外のソフトウェアで作成する場合には、このフォームに示したサイズを参考にして作成してください。</a:t>
            </a:r>
            <a:endParaRPr lang="en-US" altLang="ja-JP" sz="3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左右矢印 9"/>
          <p:cNvSpPr/>
          <p:nvPr/>
        </p:nvSpPr>
        <p:spPr>
          <a:xfrm>
            <a:off x="28515167" y="10387038"/>
            <a:ext cx="1746500" cy="1728192"/>
          </a:xfrm>
          <a:prstGeom prst="leftRightArrow">
            <a:avLst>
              <a:gd name="adj1" fmla="val 54410"/>
              <a:gd name="adj2" fmla="val 25749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50mm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1" name="左右矢印 10"/>
          <p:cNvSpPr/>
          <p:nvPr/>
        </p:nvSpPr>
        <p:spPr>
          <a:xfrm>
            <a:off x="0" y="10387038"/>
            <a:ext cx="1746500" cy="1728192"/>
          </a:xfrm>
          <a:prstGeom prst="leftRightArrow">
            <a:avLst>
              <a:gd name="adj1" fmla="val 54410"/>
              <a:gd name="adj2" fmla="val 25749"/>
            </a:avLst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50mm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2" name="左右矢印 11"/>
          <p:cNvSpPr/>
          <p:nvPr/>
        </p:nvSpPr>
        <p:spPr>
          <a:xfrm>
            <a:off x="-1" y="17886"/>
            <a:ext cx="30279975" cy="1728192"/>
          </a:xfrm>
          <a:prstGeom prst="leftRightArrow">
            <a:avLst>
              <a:gd name="adj1" fmla="val 54410"/>
              <a:gd name="adj2" fmla="val 25749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841mm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4" name="左右矢印 13"/>
          <p:cNvSpPr/>
          <p:nvPr/>
        </p:nvSpPr>
        <p:spPr>
          <a:xfrm>
            <a:off x="1818508" y="10387038"/>
            <a:ext cx="26642960" cy="1728192"/>
          </a:xfrm>
          <a:prstGeom prst="leftRightArrow">
            <a:avLst>
              <a:gd name="adj1" fmla="val 54410"/>
              <a:gd name="adj2" fmla="val 25749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</a:rPr>
              <a:t>7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41mm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5" name="左右矢印 14"/>
          <p:cNvSpPr/>
          <p:nvPr/>
        </p:nvSpPr>
        <p:spPr>
          <a:xfrm rot="5400000">
            <a:off x="2682603" y="20468159"/>
            <a:ext cx="39172353" cy="1728192"/>
          </a:xfrm>
          <a:prstGeom prst="leftRightArrow">
            <a:avLst>
              <a:gd name="adj1" fmla="val 54410"/>
              <a:gd name="adj2" fmla="val 25749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1089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6" name="左右矢印 15"/>
          <p:cNvSpPr/>
          <p:nvPr/>
        </p:nvSpPr>
        <p:spPr>
          <a:xfrm rot="5400000">
            <a:off x="21395529" y="9154"/>
            <a:ext cx="1746500" cy="1728192"/>
          </a:xfrm>
          <a:prstGeom prst="leftRightArrow">
            <a:avLst>
              <a:gd name="adj1" fmla="val 54410"/>
              <a:gd name="adj2" fmla="val 25749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50mm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8" name="左右矢印 17"/>
          <p:cNvSpPr/>
          <p:nvPr/>
        </p:nvSpPr>
        <p:spPr>
          <a:xfrm rot="5400000">
            <a:off x="21395529" y="40999592"/>
            <a:ext cx="1746500" cy="1728192"/>
          </a:xfrm>
          <a:prstGeom prst="leftRightArrow">
            <a:avLst>
              <a:gd name="adj1" fmla="val 54410"/>
              <a:gd name="adj2" fmla="val 25749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50mm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13" name="左右矢印 12"/>
          <p:cNvSpPr/>
          <p:nvPr/>
        </p:nvSpPr>
        <p:spPr>
          <a:xfrm rot="5400000">
            <a:off x="3312789" y="20540169"/>
            <a:ext cx="42808525" cy="1728192"/>
          </a:xfrm>
          <a:prstGeom prst="leftRightArrow">
            <a:avLst>
              <a:gd name="adj1" fmla="val 54410"/>
              <a:gd name="adj2" fmla="val 25749"/>
            </a:avLst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1189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mm 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>
          <a:xfrm>
            <a:off x="1801987" y="1802262"/>
            <a:ext cx="26676000" cy="39204000"/>
          </a:xfrm>
          <a:solidFill>
            <a:schemeClr val="accent2">
              <a:lumMod val="20000"/>
              <a:lumOff val="80000"/>
            </a:schemeClr>
          </a:solidFill>
        </p:spPr>
        <p:txBody>
          <a:bodyPr numCol="2" spcCol="180000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ja-JP" altLang="en-US" sz="3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3878</TotalTime>
  <Words>107</Words>
  <Application>Microsoft Office PowerPoint</Application>
  <PresentationFormat>ユーザー設定</PresentationFormat>
  <Paragraphs>13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MouseComputer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Hiroo Ide</dc:creator>
  <cp:lastModifiedBy>Hiroo Ide</cp:lastModifiedBy>
  <cp:revision>4</cp:revision>
  <dcterms:created xsi:type="dcterms:W3CDTF">2013-08-30T07:48:27Z</dcterms:created>
  <dcterms:modified xsi:type="dcterms:W3CDTF">2013-09-02T00:26:57Z</dcterms:modified>
</cp:coreProperties>
</file>