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drawings/drawing1.xml" ContentType="application/vnd.openxmlformats-officedocument.drawingml.chartshapes+xml"/>
  <Override PartName="/ppt/presentation.xml" ContentType="application/vnd.openxmlformats-officedocument.presentationml.presentation.main+xml"/>
  <Override PartName="/ppt/slides/slide4.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33.xml" ContentType="application/vnd.openxmlformats-officedocument.presentationml.slide+xml"/>
  <Override PartName="/ppt/slides/slide48.xml" ContentType="application/vnd.openxmlformats-officedocument.presentationml.slide+xml"/>
  <Override PartName="/ppt/slides/slide46.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5.xml" ContentType="application/vnd.openxmlformats-officedocument.presentationml.slide+xml"/>
  <Override PartName="/ppt/slides/slide47.xml" ContentType="application/vnd.openxmlformats-officedocument.presentationml.slide+xml"/>
  <Override PartName="/ppt/slides/slide44.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Layouts/slideLayout2.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99.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98.xml" ContentType="application/vnd.openxmlformats-officedocument.presentationml.slideLayout+xml"/>
  <Override PartName="/ppt/slideLayouts/slideLayout25.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6.xml" ContentType="application/vnd.openxmlformats-officedocument.presentationml.slideLayout+xml"/>
  <Override PartName="/ppt/slideLayouts/slideLayout24.xml" ContentType="application/vnd.openxmlformats-officedocument.presentationml.slideLayout+xml"/>
  <Override PartName="/ppt/slideLayouts/slideLayout28.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27.xml" ContentType="application/vnd.openxmlformats-officedocument.presentationml.slideLayout+xml"/>
  <Override PartName="/ppt/slideLayouts/slideLayout40.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3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8.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4.xml" ContentType="application/vnd.openxmlformats-officedocument.presentationml.slideLayout+xml"/>
  <Override PartName="/ppt/slideLayouts/slideLayout36.xml" ContentType="application/vnd.openxmlformats-officedocument.presentationml.slideLayout+xml"/>
  <Override PartName="/ppt/slideLayouts/slideLayout33.xml" ContentType="application/vnd.openxmlformats-officedocument.presentationml.slideLayout+xml"/>
  <Override PartName="/ppt/slideLayouts/slideLayout1.xml" ContentType="application/vnd.openxmlformats-officedocument.presentationml.slideLayout+xml"/>
  <Override PartName="/ppt/slideLayouts/slideLayout35.xml" ContentType="application/vnd.openxmlformats-officedocument.presentationml.slideLayout+xml"/>
  <Override PartName="/ppt/diagrams/colors1.xml" ContentType="application/vnd.openxmlformats-officedocument.drawingml.diagramColors+xml"/>
  <Override PartName="/ppt/diagrams/quickStyle1.xml" ContentType="application/vnd.openxmlformats-officedocument.drawingml.diagramStyle+xml"/>
  <Override PartName="/ppt/theme/theme2.xml" ContentType="application/vnd.openxmlformats-officedocument.theme+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drawing2.xml" ContentType="application/vnd.ms-office.drawingml.diagramDrawing+xml"/>
  <Override PartName="/ppt/diagrams/drawing1.xml" ContentType="application/vnd.ms-office.drawingml.diagramDrawing+xml"/>
  <Override PartName="/ppt/charts/chart2.xml" ContentType="application/vnd.openxmlformats-officedocument.drawingml.chart+xml"/>
  <Override PartName="/ppt/theme/themeOverride1.xml" ContentType="application/vnd.openxmlformats-officedocument.themeOverride+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1.xml" ContentType="application/vnd.openxmlformats-officedocument.theme+xml"/>
  <Override PartName="/ppt/theme/themeOverride2.xml" ContentType="application/vnd.openxmlformats-officedocument.themeOverride+xml"/>
  <Override PartName="/ppt/charts/chart3.xml" ContentType="application/vnd.openxmlformats-officedocument.drawingml.chart+xml"/>
  <Override PartName="/ppt/charts/chart1.xml" ContentType="application/vnd.openxmlformats-officedocument.drawingml.chart+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charts/style1.xml" ContentType="application/vnd.ms-office.chartstyle+xml"/>
  <Override PartName="/ppt/charts/colors1.xml" ContentType="application/vnd.ms-office.chartcolorstyle+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61"/>
  </p:notesMasterIdLst>
  <p:sldIdLst>
    <p:sldId id="273" r:id="rId3"/>
    <p:sldId id="280" r:id="rId4"/>
    <p:sldId id="426" r:id="rId5"/>
    <p:sldId id="422" r:id="rId6"/>
    <p:sldId id="407" r:id="rId7"/>
    <p:sldId id="405" r:id="rId8"/>
    <p:sldId id="410" r:id="rId9"/>
    <p:sldId id="423" r:id="rId10"/>
    <p:sldId id="424" r:id="rId11"/>
    <p:sldId id="279" r:id="rId12"/>
    <p:sldId id="412" r:id="rId13"/>
    <p:sldId id="425" r:id="rId14"/>
    <p:sldId id="413" r:id="rId15"/>
    <p:sldId id="419" r:id="rId16"/>
    <p:sldId id="415" r:id="rId17"/>
    <p:sldId id="417" r:id="rId18"/>
    <p:sldId id="418" r:id="rId19"/>
    <p:sldId id="480" r:id="rId20"/>
    <p:sldId id="442" r:id="rId21"/>
    <p:sldId id="443" r:id="rId22"/>
    <p:sldId id="444" r:id="rId23"/>
    <p:sldId id="445" r:id="rId24"/>
    <p:sldId id="446" r:id="rId25"/>
    <p:sldId id="447" r:id="rId26"/>
    <p:sldId id="448" r:id="rId27"/>
    <p:sldId id="481" r:id="rId28"/>
    <p:sldId id="449" r:id="rId29"/>
    <p:sldId id="450" r:id="rId30"/>
    <p:sldId id="451" r:id="rId31"/>
    <p:sldId id="452" r:id="rId32"/>
    <p:sldId id="453" r:id="rId33"/>
    <p:sldId id="454" r:id="rId34"/>
    <p:sldId id="456" r:id="rId35"/>
    <p:sldId id="482" r:id="rId36"/>
    <p:sldId id="455" r:id="rId37"/>
    <p:sldId id="457" r:id="rId38"/>
    <p:sldId id="458" r:id="rId39"/>
    <p:sldId id="459" r:id="rId40"/>
    <p:sldId id="460" r:id="rId41"/>
    <p:sldId id="461" r:id="rId42"/>
    <p:sldId id="483" r:id="rId43"/>
    <p:sldId id="462" r:id="rId44"/>
    <p:sldId id="463" r:id="rId45"/>
    <p:sldId id="464" r:id="rId46"/>
    <p:sldId id="465" r:id="rId47"/>
    <p:sldId id="466" r:id="rId48"/>
    <p:sldId id="484" r:id="rId49"/>
    <p:sldId id="467" r:id="rId50"/>
    <p:sldId id="468" r:id="rId51"/>
    <p:sldId id="469" r:id="rId52"/>
    <p:sldId id="470" r:id="rId53"/>
    <p:sldId id="471" r:id="rId54"/>
    <p:sldId id="472" r:id="rId55"/>
    <p:sldId id="474" r:id="rId56"/>
    <p:sldId id="473" r:id="rId57"/>
    <p:sldId id="477" r:id="rId58"/>
    <p:sldId id="478" r:id="rId59"/>
    <p:sldId id="479" r:id="rId60"/>
  </p:sldIdLst>
  <p:sldSz cx="18288000" cy="102854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4B3CB7A-03FA-470D-A59F-40DC950A61A6}">
          <p14:sldIdLst/>
        </p14:section>
        <p14:section name="Introduction" id="{F8EE98D8-7BD6-4714-8C18-070B2256955E}">
          <p14:sldIdLst>
            <p14:sldId id="273"/>
            <p14:sldId id="280"/>
            <p14:sldId id="426"/>
            <p14:sldId id="422"/>
            <p14:sldId id="407"/>
            <p14:sldId id="405"/>
            <p14:sldId id="410"/>
            <p14:sldId id="423"/>
            <p14:sldId id="424"/>
            <p14:sldId id="279"/>
            <p14:sldId id="412"/>
            <p14:sldId id="425"/>
            <p14:sldId id="413"/>
            <p14:sldId id="419"/>
            <p14:sldId id="415"/>
            <p14:sldId id="417"/>
            <p14:sldId id="418"/>
            <p14:sldId id="480"/>
            <p14:sldId id="442"/>
            <p14:sldId id="443"/>
            <p14:sldId id="444"/>
            <p14:sldId id="445"/>
            <p14:sldId id="446"/>
            <p14:sldId id="447"/>
            <p14:sldId id="448"/>
            <p14:sldId id="481"/>
            <p14:sldId id="449"/>
            <p14:sldId id="450"/>
            <p14:sldId id="451"/>
            <p14:sldId id="452"/>
            <p14:sldId id="453"/>
            <p14:sldId id="454"/>
            <p14:sldId id="456"/>
            <p14:sldId id="482"/>
            <p14:sldId id="455"/>
            <p14:sldId id="457"/>
            <p14:sldId id="458"/>
            <p14:sldId id="459"/>
            <p14:sldId id="460"/>
            <p14:sldId id="461"/>
            <p14:sldId id="483"/>
            <p14:sldId id="462"/>
            <p14:sldId id="463"/>
            <p14:sldId id="464"/>
            <p14:sldId id="465"/>
            <p14:sldId id="466"/>
            <p14:sldId id="484"/>
            <p14:sldId id="467"/>
            <p14:sldId id="468"/>
            <p14:sldId id="469"/>
            <p14:sldId id="470"/>
            <p14:sldId id="471"/>
            <p14:sldId id="472"/>
            <p14:sldId id="474"/>
            <p14:sldId id="473"/>
            <p14:sldId id="477"/>
            <p14:sldId id="478"/>
            <p14:sldId id="479"/>
          </p14:sldIdLst>
        </p14:section>
        <p14:section name="About us" id="{96A9CC7C-C929-4F14-B895-F78E69EE5E65}">
          <p14:sldIdLst/>
        </p14:section>
        <p14:section name="Portfolio" id="{745EECBD-20A3-4821-9205-1B18D72EF7B2}">
          <p14:sldIdLst/>
        </p14:section>
        <p14:section name="Proposal" id="{10875A89-F6F7-4D02-A1A9-8D3AEFFD89C1}">
          <p14:sldIdLst/>
        </p14:section>
        <p14:section name="Analysis" id="{A52ECE30-712A-4A6A-ADF2-A6A1A92322AE}">
          <p14:sldIdLst/>
        </p14:section>
      </p14:sectionLst>
    </p:ext>
    <p:ext uri="{EFAFB233-063F-42B5-8137-9DF3F51BA10A}">
      <p15:sldGuideLst xmlns:p15="http://schemas.microsoft.com/office/powerpoint/2012/main" xmlns="">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609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50" autoAdjust="0"/>
    <p:restoredTop sz="94660"/>
  </p:normalViewPr>
  <p:slideViewPr>
    <p:cSldViewPr snapToGrid="0" showGuides="1">
      <p:cViewPr>
        <p:scale>
          <a:sx n="50" d="100"/>
          <a:sy n="50" d="100"/>
        </p:scale>
        <p:origin x="-162" y="42"/>
      </p:cViewPr>
      <p:guideLst>
        <p:guide orient="horz" pos="3240"/>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ustomXml" Target="../customXml/item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D:\&#21307;&#23616;&#35500;&#26126;&#20250;\&#25918;&#23556;&#32218;&#31185;&#12450;&#12531;&#12465;&#12540;&#12488;&#38598;&#35336;.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Lbls>
            <c:txPr>
              <a:bodyPr/>
              <a:lstStyle/>
              <a:p>
                <a:pPr>
                  <a:defRPr sz="2000"/>
                </a:pPr>
                <a:endParaRPr lang="ja-JP"/>
              </a:p>
            </c:txPr>
            <c:showLegendKey val="0"/>
            <c:showVal val="0"/>
            <c:showCatName val="0"/>
            <c:showSerName val="0"/>
            <c:showPercent val="1"/>
            <c:showBubbleSize val="0"/>
            <c:showLeaderLines val="1"/>
          </c:dLbls>
          <c:cat>
            <c:strRef>
              <c:f>Sheet1!$A$1:$A$5</c:f>
              <c:strCache>
                <c:ptCount val="5"/>
                <c:pt idx="0">
                  <c:v>医学部4年以前</c:v>
                </c:pt>
                <c:pt idx="1">
                  <c:v>医学部5年</c:v>
                </c:pt>
                <c:pt idx="2">
                  <c:v>医学部6年</c:v>
                </c:pt>
                <c:pt idx="3">
                  <c:v>初期研修医1年目</c:v>
                </c:pt>
                <c:pt idx="4">
                  <c:v>初期研修医2年目</c:v>
                </c:pt>
              </c:strCache>
            </c:strRef>
          </c:cat>
          <c:val>
            <c:numRef>
              <c:f>Sheet1!$B$1:$B$5</c:f>
              <c:numCache>
                <c:formatCode>General</c:formatCode>
                <c:ptCount val="5"/>
                <c:pt idx="0">
                  <c:v>1</c:v>
                </c:pt>
                <c:pt idx="1">
                  <c:v>2</c:v>
                </c:pt>
                <c:pt idx="2">
                  <c:v>3</c:v>
                </c:pt>
                <c:pt idx="3">
                  <c:v>1</c:v>
                </c:pt>
                <c:pt idx="4">
                  <c:v>9</c:v>
                </c:pt>
              </c:numCache>
            </c:numRef>
          </c:val>
        </c:ser>
        <c:dLbls>
          <c:showLegendKey val="0"/>
          <c:showVal val="0"/>
          <c:showCatName val="0"/>
          <c:showSerName val="0"/>
          <c:showPercent val="1"/>
          <c:showBubbleSize val="0"/>
          <c:showLeaderLines val="1"/>
        </c:dLbls>
        <c:firstSliceAng val="0"/>
      </c:pieChart>
    </c:plotArea>
    <c:legend>
      <c:legendPos val="r"/>
      <c:legendEntry>
        <c:idx val="0"/>
        <c:txPr>
          <a:bodyPr/>
          <a:lstStyle/>
          <a:p>
            <a:pPr>
              <a:defRPr sz="3200" b="1"/>
            </a:pPr>
            <a:endParaRPr lang="ja-JP"/>
          </a:p>
        </c:txPr>
      </c:legendEntry>
      <c:legendEntry>
        <c:idx val="1"/>
        <c:txPr>
          <a:bodyPr/>
          <a:lstStyle/>
          <a:p>
            <a:pPr>
              <a:defRPr sz="3200" b="1"/>
            </a:pPr>
            <a:endParaRPr lang="ja-JP"/>
          </a:p>
        </c:txPr>
      </c:legendEntry>
      <c:legendEntry>
        <c:idx val="2"/>
        <c:txPr>
          <a:bodyPr/>
          <a:lstStyle/>
          <a:p>
            <a:pPr>
              <a:defRPr sz="3200" b="1"/>
            </a:pPr>
            <a:endParaRPr lang="ja-JP"/>
          </a:p>
        </c:txPr>
      </c:legendEntry>
      <c:legendEntry>
        <c:idx val="3"/>
        <c:txPr>
          <a:bodyPr/>
          <a:lstStyle/>
          <a:p>
            <a:pPr>
              <a:defRPr sz="3200" b="1" baseline="0"/>
            </a:pPr>
            <a:endParaRPr lang="ja-JP"/>
          </a:p>
        </c:txPr>
      </c:legendEntry>
      <c:legendEntry>
        <c:idx val="4"/>
        <c:txPr>
          <a:bodyPr/>
          <a:lstStyle/>
          <a:p>
            <a:pPr>
              <a:defRPr sz="3200" b="1"/>
            </a:pPr>
            <a:endParaRPr lang="ja-JP"/>
          </a:p>
        </c:txPr>
      </c:legendEntry>
      <c:layout>
        <c:manualLayout>
          <c:xMode val="edge"/>
          <c:yMode val="edge"/>
          <c:x val="0.70487930479379846"/>
          <c:y val="0.20180548515442731"/>
          <c:w val="0.28432257526941451"/>
          <c:h val="0.42277529059271191"/>
        </c:manualLayout>
      </c:layout>
      <c:overlay val="0"/>
      <c:txPr>
        <a:bodyPr/>
        <a:lstStyle/>
        <a:p>
          <a:pPr>
            <a:defRPr sz="3200" b="1"/>
          </a:pPr>
          <a:endParaRPr lang="ja-JP"/>
        </a:p>
      </c:txPr>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Sheet2!$A$1:$A$13</c:f>
              <c:strCache>
                <c:ptCount val="13"/>
                <c:pt idx="0">
                  <c:v>呼吸器内科</c:v>
                </c:pt>
                <c:pt idx="1">
                  <c:v>皮膚科</c:v>
                </c:pt>
                <c:pt idx="2">
                  <c:v>麻酔科</c:v>
                </c:pt>
                <c:pt idx="3">
                  <c:v>消化器内科</c:v>
                </c:pt>
                <c:pt idx="4">
                  <c:v>耳鼻咽喉科</c:v>
                </c:pt>
                <c:pt idx="5">
                  <c:v>内科</c:v>
                </c:pt>
                <c:pt idx="6">
                  <c:v>血液内科</c:v>
                </c:pt>
                <c:pt idx="7">
                  <c:v>救急科</c:v>
                </c:pt>
                <c:pt idx="8">
                  <c:v>外科</c:v>
                </c:pt>
                <c:pt idx="9">
                  <c:v>糖尿病・内分泌科</c:v>
                </c:pt>
                <c:pt idx="10">
                  <c:v>リハビリテーション科</c:v>
                </c:pt>
                <c:pt idx="11">
                  <c:v>泌尿器科</c:v>
                </c:pt>
                <c:pt idx="12">
                  <c:v>形成外科</c:v>
                </c:pt>
              </c:strCache>
            </c:strRef>
          </c:cat>
          <c:val>
            <c:numRef>
              <c:f>Sheet2!$B$1:$B$13</c:f>
              <c:numCache>
                <c:formatCode>General</c:formatCode>
                <c:ptCount val="13"/>
                <c:pt idx="0">
                  <c:v>3</c:v>
                </c:pt>
                <c:pt idx="1">
                  <c:v>2</c:v>
                </c:pt>
                <c:pt idx="2">
                  <c:v>2</c:v>
                </c:pt>
                <c:pt idx="3">
                  <c:v>2</c:v>
                </c:pt>
                <c:pt idx="4">
                  <c:v>1</c:v>
                </c:pt>
                <c:pt idx="5">
                  <c:v>1</c:v>
                </c:pt>
                <c:pt idx="6">
                  <c:v>1</c:v>
                </c:pt>
                <c:pt idx="7">
                  <c:v>1</c:v>
                </c:pt>
                <c:pt idx="8">
                  <c:v>1</c:v>
                </c:pt>
                <c:pt idx="9">
                  <c:v>1</c:v>
                </c:pt>
                <c:pt idx="10">
                  <c:v>1</c:v>
                </c:pt>
                <c:pt idx="11">
                  <c:v>1</c:v>
                </c:pt>
                <c:pt idx="12">
                  <c:v>1</c:v>
                </c:pt>
              </c:numCache>
            </c:numRef>
          </c:val>
        </c:ser>
        <c:dLbls>
          <c:showLegendKey val="0"/>
          <c:showVal val="0"/>
          <c:showCatName val="0"/>
          <c:showSerName val="0"/>
          <c:showPercent val="0"/>
          <c:showBubbleSize val="0"/>
        </c:dLbls>
        <c:gapWidth val="150"/>
        <c:axId val="176748032"/>
        <c:axId val="176749568"/>
      </c:barChart>
      <c:catAx>
        <c:axId val="176748032"/>
        <c:scaling>
          <c:orientation val="minMax"/>
        </c:scaling>
        <c:delete val="0"/>
        <c:axPos val="b"/>
        <c:majorTickMark val="out"/>
        <c:minorTickMark val="none"/>
        <c:tickLblPos val="nextTo"/>
        <c:txPr>
          <a:bodyPr/>
          <a:lstStyle/>
          <a:p>
            <a:pPr>
              <a:defRPr sz="2000"/>
            </a:pPr>
            <a:endParaRPr lang="ja-JP"/>
          </a:p>
        </c:txPr>
        <c:crossAx val="176749568"/>
        <c:crosses val="autoZero"/>
        <c:auto val="1"/>
        <c:lblAlgn val="ctr"/>
        <c:lblOffset val="100"/>
        <c:noMultiLvlLbl val="0"/>
      </c:catAx>
      <c:valAx>
        <c:axId val="176749568"/>
        <c:scaling>
          <c:orientation val="minMax"/>
        </c:scaling>
        <c:delete val="0"/>
        <c:axPos val="l"/>
        <c:majorGridlines/>
        <c:numFmt formatCode="General" sourceLinked="1"/>
        <c:majorTickMark val="out"/>
        <c:minorTickMark val="none"/>
        <c:tickLblPos val="nextTo"/>
        <c:crossAx val="176748032"/>
        <c:crosses val="autoZero"/>
        <c:crossBetween val="between"/>
        <c:majorUnit val="1"/>
      </c:valAx>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A462E8-EAD8-48E0-B151-679074D7E6DC}"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55EC24F0-27FD-4237-A0B4-7C622013CE3E}">
      <dgm:prSet/>
      <dgm:spPr>
        <a:solidFill>
          <a:schemeClr val="accent6"/>
        </a:solidFill>
      </dgm:spPr>
      <dgm:t>
        <a:bodyPr/>
        <a:lstStyle/>
        <a:p>
          <a:r>
            <a:rPr kumimoji="1" lang="ja-JP" dirty="0"/>
            <a:t>診断部</a:t>
          </a:r>
          <a:endParaRPr lang="en-US" dirty="0"/>
        </a:p>
      </dgm:t>
    </dgm:pt>
    <dgm:pt modelId="{A14BF6AC-3AEF-4411-B2CA-D9E30486088E}" type="parTrans" cxnId="{4280AAD2-89BD-487A-B317-E7C092D33B1B}">
      <dgm:prSet/>
      <dgm:spPr/>
      <dgm:t>
        <a:bodyPr/>
        <a:lstStyle/>
        <a:p>
          <a:endParaRPr lang="en-US"/>
        </a:p>
      </dgm:t>
    </dgm:pt>
    <dgm:pt modelId="{CFA86937-0958-45FE-B7E7-FC83CD416EFD}" type="sibTrans" cxnId="{4280AAD2-89BD-487A-B317-E7C092D33B1B}">
      <dgm:prSet/>
      <dgm:spPr/>
      <dgm:t>
        <a:bodyPr/>
        <a:lstStyle/>
        <a:p>
          <a:endParaRPr lang="en-US"/>
        </a:p>
      </dgm:t>
    </dgm:pt>
    <dgm:pt modelId="{107BB65E-C45D-47EF-8196-22B074F262BE}">
      <dgm:prSet/>
      <dgm:spPr>
        <a:solidFill>
          <a:schemeClr val="accent6"/>
        </a:solidFill>
      </dgm:spPr>
      <dgm:t>
        <a:bodyPr/>
        <a:lstStyle/>
        <a:p>
          <a:r>
            <a:rPr lang="ja-JP" dirty="0"/>
            <a:t>治療部</a:t>
          </a:r>
          <a:endParaRPr lang="en-US" dirty="0"/>
        </a:p>
      </dgm:t>
    </dgm:pt>
    <dgm:pt modelId="{F77FF228-CB92-49D8-99BB-E525E440EC2C}" type="parTrans" cxnId="{18243380-3A82-4F3F-94CE-D26CCA395E9C}">
      <dgm:prSet/>
      <dgm:spPr/>
      <dgm:t>
        <a:bodyPr/>
        <a:lstStyle/>
        <a:p>
          <a:endParaRPr lang="en-US"/>
        </a:p>
      </dgm:t>
    </dgm:pt>
    <dgm:pt modelId="{601773E4-153F-4F3C-8490-B1CBFCBE430D}" type="sibTrans" cxnId="{18243380-3A82-4F3F-94CE-D26CCA395E9C}">
      <dgm:prSet/>
      <dgm:spPr/>
      <dgm:t>
        <a:bodyPr/>
        <a:lstStyle/>
        <a:p>
          <a:endParaRPr lang="en-US"/>
        </a:p>
      </dgm:t>
    </dgm:pt>
    <dgm:pt modelId="{5E18F06F-8A72-4712-B631-77E681C58F07}">
      <dgm:prSet/>
      <dgm:spPr>
        <a:solidFill>
          <a:schemeClr val="accent6"/>
        </a:solidFill>
      </dgm:spPr>
      <dgm:t>
        <a:bodyPr/>
        <a:lstStyle/>
        <a:p>
          <a:r>
            <a:rPr kumimoji="1" lang="en-US" dirty="0"/>
            <a:t>IVR</a:t>
          </a:r>
          <a:endParaRPr lang="en-US" dirty="0"/>
        </a:p>
      </dgm:t>
    </dgm:pt>
    <dgm:pt modelId="{FA0F7D3A-356A-4CBE-AE4B-E06C664BA045}" type="parTrans" cxnId="{24E9CDDA-4112-4F22-BB93-523243612756}">
      <dgm:prSet/>
      <dgm:spPr/>
      <dgm:t>
        <a:bodyPr/>
        <a:lstStyle/>
        <a:p>
          <a:endParaRPr lang="en-US"/>
        </a:p>
      </dgm:t>
    </dgm:pt>
    <dgm:pt modelId="{6DF35233-43CB-46E4-9F01-F403A8990B7A}" type="sibTrans" cxnId="{24E9CDDA-4112-4F22-BB93-523243612756}">
      <dgm:prSet/>
      <dgm:spPr/>
      <dgm:t>
        <a:bodyPr/>
        <a:lstStyle/>
        <a:p>
          <a:endParaRPr lang="en-US"/>
        </a:p>
      </dgm:t>
    </dgm:pt>
    <dgm:pt modelId="{681EC806-DE6A-4B5E-85E9-788AFD3AF6A4}" type="pres">
      <dgm:prSet presAssocID="{52A462E8-EAD8-48E0-B151-679074D7E6DC}" presName="hierChild1" presStyleCnt="0">
        <dgm:presLayoutVars>
          <dgm:orgChart val="1"/>
          <dgm:chPref val="1"/>
          <dgm:dir/>
          <dgm:animOne val="branch"/>
          <dgm:animLvl val="lvl"/>
          <dgm:resizeHandles/>
        </dgm:presLayoutVars>
      </dgm:prSet>
      <dgm:spPr/>
      <dgm:t>
        <a:bodyPr/>
        <a:lstStyle/>
        <a:p>
          <a:endParaRPr kumimoji="1" lang="ja-JP" altLang="en-US"/>
        </a:p>
      </dgm:t>
    </dgm:pt>
    <dgm:pt modelId="{13865278-66CC-48B7-A767-E599FE30C6B7}" type="pres">
      <dgm:prSet presAssocID="{55EC24F0-27FD-4237-A0B4-7C622013CE3E}" presName="hierRoot1" presStyleCnt="0">
        <dgm:presLayoutVars>
          <dgm:hierBranch val="init"/>
        </dgm:presLayoutVars>
      </dgm:prSet>
      <dgm:spPr/>
    </dgm:pt>
    <dgm:pt modelId="{C70B104E-8E13-44B6-A267-2E17878F65EB}" type="pres">
      <dgm:prSet presAssocID="{55EC24F0-27FD-4237-A0B4-7C622013CE3E}" presName="rootComposite1" presStyleCnt="0"/>
      <dgm:spPr/>
    </dgm:pt>
    <dgm:pt modelId="{0639A7F9-537B-4057-BF48-58A6BAB43F6D}" type="pres">
      <dgm:prSet presAssocID="{55EC24F0-27FD-4237-A0B4-7C622013CE3E}" presName="rootText1" presStyleLbl="node0" presStyleIdx="0" presStyleCnt="3" custLinFactY="-80587" custLinFactNeighborX="-23" custLinFactNeighborY="-100000">
        <dgm:presLayoutVars>
          <dgm:chPref val="3"/>
        </dgm:presLayoutVars>
      </dgm:prSet>
      <dgm:spPr/>
      <dgm:t>
        <a:bodyPr/>
        <a:lstStyle/>
        <a:p>
          <a:endParaRPr kumimoji="1" lang="ja-JP" altLang="en-US"/>
        </a:p>
      </dgm:t>
    </dgm:pt>
    <dgm:pt modelId="{E7337E2E-431B-49B2-B002-6B60EEABD060}" type="pres">
      <dgm:prSet presAssocID="{55EC24F0-27FD-4237-A0B4-7C622013CE3E}" presName="rootConnector1" presStyleLbl="node1" presStyleIdx="0" presStyleCnt="0"/>
      <dgm:spPr/>
      <dgm:t>
        <a:bodyPr/>
        <a:lstStyle/>
        <a:p>
          <a:endParaRPr kumimoji="1" lang="ja-JP" altLang="en-US"/>
        </a:p>
      </dgm:t>
    </dgm:pt>
    <dgm:pt modelId="{499549D8-2C10-4C8F-91A6-EAE6FB4C4C3B}" type="pres">
      <dgm:prSet presAssocID="{55EC24F0-27FD-4237-A0B4-7C622013CE3E}" presName="hierChild2" presStyleCnt="0"/>
      <dgm:spPr/>
    </dgm:pt>
    <dgm:pt modelId="{1A4A6BC6-A0BF-4BAB-8EFF-67A9340DB349}" type="pres">
      <dgm:prSet presAssocID="{55EC24F0-27FD-4237-A0B4-7C622013CE3E}" presName="hierChild3" presStyleCnt="0"/>
      <dgm:spPr/>
    </dgm:pt>
    <dgm:pt modelId="{40097896-3210-49A9-9586-447750EF8EB5}" type="pres">
      <dgm:prSet presAssocID="{107BB65E-C45D-47EF-8196-22B074F262BE}" presName="hierRoot1" presStyleCnt="0">
        <dgm:presLayoutVars>
          <dgm:hierBranch val="init"/>
        </dgm:presLayoutVars>
      </dgm:prSet>
      <dgm:spPr/>
    </dgm:pt>
    <dgm:pt modelId="{D9BA26B1-26FC-42AC-9C7A-04D7CD4011E2}" type="pres">
      <dgm:prSet presAssocID="{107BB65E-C45D-47EF-8196-22B074F262BE}" presName="rootComposite1" presStyleCnt="0"/>
      <dgm:spPr/>
    </dgm:pt>
    <dgm:pt modelId="{DB7C19E3-C625-44E3-8796-B2DA18EFC0AD}" type="pres">
      <dgm:prSet presAssocID="{107BB65E-C45D-47EF-8196-22B074F262BE}" presName="rootText1" presStyleLbl="node0" presStyleIdx="1" presStyleCnt="3" custLinFactX="-20606" custLinFactNeighborX="-100000" custLinFactNeighborY="-1180">
        <dgm:presLayoutVars>
          <dgm:chPref val="3"/>
        </dgm:presLayoutVars>
      </dgm:prSet>
      <dgm:spPr/>
      <dgm:t>
        <a:bodyPr/>
        <a:lstStyle/>
        <a:p>
          <a:endParaRPr kumimoji="1" lang="ja-JP" altLang="en-US"/>
        </a:p>
      </dgm:t>
    </dgm:pt>
    <dgm:pt modelId="{839769F9-1594-48DB-8E04-1EE543F7355D}" type="pres">
      <dgm:prSet presAssocID="{107BB65E-C45D-47EF-8196-22B074F262BE}" presName="rootConnector1" presStyleLbl="node1" presStyleIdx="0" presStyleCnt="0"/>
      <dgm:spPr/>
      <dgm:t>
        <a:bodyPr/>
        <a:lstStyle/>
        <a:p>
          <a:endParaRPr kumimoji="1" lang="ja-JP" altLang="en-US"/>
        </a:p>
      </dgm:t>
    </dgm:pt>
    <dgm:pt modelId="{66FDA1E9-EABE-4CA0-94CE-9D421971C8C2}" type="pres">
      <dgm:prSet presAssocID="{107BB65E-C45D-47EF-8196-22B074F262BE}" presName="hierChild2" presStyleCnt="0"/>
      <dgm:spPr/>
    </dgm:pt>
    <dgm:pt modelId="{8F5493C3-F041-4707-9008-BC0E07EA67FB}" type="pres">
      <dgm:prSet presAssocID="{107BB65E-C45D-47EF-8196-22B074F262BE}" presName="hierChild3" presStyleCnt="0"/>
      <dgm:spPr/>
    </dgm:pt>
    <dgm:pt modelId="{73B90A36-7C3F-4529-A0BB-9FAAC3023AA0}" type="pres">
      <dgm:prSet presAssocID="{5E18F06F-8A72-4712-B631-77E681C58F07}" presName="hierRoot1" presStyleCnt="0">
        <dgm:presLayoutVars>
          <dgm:hierBranch val="init"/>
        </dgm:presLayoutVars>
      </dgm:prSet>
      <dgm:spPr/>
    </dgm:pt>
    <dgm:pt modelId="{F5FCFBF6-EE57-431C-9F97-0B549FC81E42}" type="pres">
      <dgm:prSet presAssocID="{5E18F06F-8A72-4712-B631-77E681C58F07}" presName="rootComposite1" presStyleCnt="0"/>
      <dgm:spPr/>
    </dgm:pt>
    <dgm:pt modelId="{4EC28E95-F96C-4637-A20A-1F84C21210FD}" type="pres">
      <dgm:prSet presAssocID="{5E18F06F-8A72-4712-B631-77E681C58F07}" presName="rootText1" presStyleLbl="node0" presStyleIdx="2" presStyleCnt="3" custLinFactX="-100000" custLinFactY="33843" custLinFactNeighborX="-141606" custLinFactNeighborY="100000">
        <dgm:presLayoutVars>
          <dgm:chPref val="3"/>
        </dgm:presLayoutVars>
      </dgm:prSet>
      <dgm:spPr/>
      <dgm:t>
        <a:bodyPr/>
        <a:lstStyle/>
        <a:p>
          <a:endParaRPr kumimoji="1" lang="ja-JP" altLang="en-US"/>
        </a:p>
      </dgm:t>
    </dgm:pt>
    <dgm:pt modelId="{CCEBE822-F8C1-411F-BB8C-0174D057E827}" type="pres">
      <dgm:prSet presAssocID="{5E18F06F-8A72-4712-B631-77E681C58F07}" presName="rootConnector1" presStyleLbl="node1" presStyleIdx="0" presStyleCnt="0"/>
      <dgm:spPr/>
      <dgm:t>
        <a:bodyPr/>
        <a:lstStyle/>
        <a:p>
          <a:endParaRPr kumimoji="1" lang="ja-JP" altLang="en-US"/>
        </a:p>
      </dgm:t>
    </dgm:pt>
    <dgm:pt modelId="{3385F3CE-3C3F-481F-8685-05937966441C}" type="pres">
      <dgm:prSet presAssocID="{5E18F06F-8A72-4712-B631-77E681C58F07}" presName="hierChild2" presStyleCnt="0"/>
      <dgm:spPr/>
    </dgm:pt>
    <dgm:pt modelId="{F9DBE8F2-D2CD-400B-B523-D125D874A35A}" type="pres">
      <dgm:prSet presAssocID="{5E18F06F-8A72-4712-B631-77E681C58F07}" presName="hierChild3" presStyleCnt="0"/>
      <dgm:spPr/>
    </dgm:pt>
  </dgm:ptLst>
  <dgm:cxnLst>
    <dgm:cxn modelId="{FC2117D2-E256-461B-A34A-F2A5A783E999}" type="presOf" srcId="{52A462E8-EAD8-48E0-B151-679074D7E6DC}" destId="{681EC806-DE6A-4B5E-85E9-788AFD3AF6A4}" srcOrd="0" destOrd="0" presId="urn:microsoft.com/office/officeart/2005/8/layout/orgChart1"/>
    <dgm:cxn modelId="{5B62A093-04A4-446A-990E-ADD27A36FC9C}" type="presOf" srcId="{5E18F06F-8A72-4712-B631-77E681C58F07}" destId="{4EC28E95-F96C-4637-A20A-1F84C21210FD}" srcOrd="0" destOrd="0" presId="urn:microsoft.com/office/officeart/2005/8/layout/orgChart1"/>
    <dgm:cxn modelId="{AEEC8F8C-388E-4FA6-99CD-660108D77314}" type="presOf" srcId="{55EC24F0-27FD-4237-A0B4-7C622013CE3E}" destId="{E7337E2E-431B-49B2-B002-6B60EEABD060}" srcOrd="1" destOrd="0" presId="urn:microsoft.com/office/officeart/2005/8/layout/orgChart1"/>
    <dgm:cxn modelId="{89743213-A2FC-4C80-B655-5D6DF175C7E4}" type="presOf" srcId="{107BB65E-C45D-47EF-8196-22B074F262BE}" destId="{839769F9-1594-48DB-8E04-1EE543F7355D}" srcOrd="1" destOrd="0" presId="urn:microsoft.com/office/officeart/2005/8/layout/orgChart1"/>
    <dgm:cxn modelId="{A2264FCC-C813-4A0F-91E6-9F2C666166B3}" type="presOf" srcId="{55EC24F0-27FD-4237-A0B4-7C622013CE3E}" destId="{0639A7F9-537B-4057-BF48-58A6BAB43F6D}" srcOrd="0" destOrd="0" presId="urn:microsoft.com/office/officeart/2005/8/layout/orgChart1"/>
    <dgm:cxn modelId="{18243380-3A82-4F3F-94CE-D26CCA395E9C}" srcId="{52A462E8-EAD8-48E0-B151-679074D7E6DC}" destId="{107BB65E-C45D-47EF-8196-22B074F262BE}" srcOrd="1" destOrd="0" parTransId="{F77FF228-CB92-49D8-99BB-E525E440EC2C}" sibTransId="{601773E4-153F-4F3C-8490-B1CBFCBE430D}"/>
    <dgm:cxn modelId="{8BA39FF0-93EA-4399-BAC4-19B0A313F478}" type="presOf" srcId="{5E18F06F-8A72-4712-B631-77E681C58F07}" destId="{CCEBE822-F8C1-411F-BB8C-0174D057E827}" srcOrd="1" destOrd="0" presId="urn:microsoft.com/office/officeart/2005/8/layout/orgChart1"/>
    <dgm:cxn modelId="{24E9CDDA-4112-4F22-BB93-523243612756}" srcId="{52A462E8-EAD8-48E0-B151-679074D7E6DC}" destId="{5E18F06F-8A72-4712-B631-77E681C58F07}" srcOrd="2" destOrd="0" parTransId="{FA0F7D3A-356A-4CBE-AE4B-E06C664BA045}" sibTransId="{6DF35233-43CB-46E4-9F01-F403A8990B7A}"/>
    <dgm:cxn modelId="{D1DABA24-5490-49AE-BB3C-E93B93B6395F}" type="presOf" srcId="{107BB65E-C45D-47EF-8196-22B074F262BE}" destId="{DB7C19E3-C625-44E3-8796-B2DA18EFC0AD}" srcOrd="0" destOrd="0" presId="urn:microsoft.com/office/officeart/2005/8/layout/orgChart1"/>
    <dgm:cxn modelId="{4280AAD2-89BD-487A-B317-E7C092D33B1B}" srcId="{52A462E8-EAD8-48E0-B151-679074D7E6DC}" destId="{55EC24F0-27FD-4237-A0B4-7C622013CE3E}" srcOrd="0" destOrd="0" parTransId="{A14BF6AC-3AEF-4411-B2CA-D9E30486088E}" sibTransId="{CFA86937-0958-45FE-B7E7-FC83CD416EFD}"/>
    <dgm:cxn modelId="{5FD837DD-8F32-4E42-BE8B-AF01CA3CA5ED}" type="presParOf" srcId="{681EC806-DE6A-4B5E-85E9-788AFD3AF6A4}" destId="{13865278-66CC-48B7-A767-E599FE30C6B7}" srcOrd="0" destOrd="0" presId="urn:microsoft.com/office/officeart/2005/8/layout/orgChart1"/>
    <dgm:cxn modelId="{ED9ED650-FA52-4FB1-80E8-5D0C12C45E80}" type="presParOf" srcId="{13865278-66CC-48B7-A767-E599FE30C6B7}" destId="{C70B104E-8E13-44B6-A267-2E17878F65EB}" srcOrd="0" destOrd="0" presId="urn:microsoft.com/office/officeart/2005/8/layout/orgChart1"/>
    <dgm:cxn modelId="{149BA441-FCE8-4120-9F58-B0887781E273}" type="presParOf" srcId="{C70B104E-8E13-44B6-A267-2E17878F65EB}" destId="{0639A7F9-537B-4057-BF48-58A6BAB43F6D}" srcOrd="0" destOrd="0" presId="urn:microsoft.com/office/officeart/2005/8/layout/orgChart1"/>
    <dgm:cxn modelId="{01192E25-B022-4C66-B2FC-48E76F93607C}" type="presParOf" srcId="{C70B104E-8E13-44B6-A267-2E17878F65EB}" destId="{E7337E2E-431B-49B2-B002-6B60EEABD060}" srcOrd="1" destOrd="0" presId="urn:microsoft.com/office/officeart/2005/8/layout/orgChart1"/>
    <dgm:cxn modelId="{A943BB41-D6C4-4485-8C9F-5D80C22A076D}" type="presParOf" srcId="{13865278-66CC-48B7-A767-E599FE30C6B7}" destId="{499549D8-2C10-4C8F-91A6-EAE6FB4C4C3B}" srcOrd="1" destOrd="0" presId="urn:microsoft.com/office/officeart/2005/8/layout/orgChart1"/>
    <dgm:cxn modelId="{205653CC-9DF6-4F56-BEB1-8BDB2F24E143}" type="presParOf" srcId="{13865278-66CC-48B7-A767-E599FE30C6B7}" destId="{1A4A6BC6-A0BF-4BAB-8EFF-67A9340DB349}" srcOrd="2" destOrd="0" presId="urn:microsoft.com/office/officeart/2005/8/layout/orgChart1"/>
    <dgm:cxn modelId="{387CD16F-7060-4213-810E-58B0EEFAD774}" type="presParOf" srcId="{681EC806-DE6A-4B5E-85E9-788AFD3AF6A4}" destId="{40097896-3210-49A9-9586-447750EF8EB5}" srcOrd="1" destOrd="0" presId="urn:microsoft.com/office/officeart/2005/8/layout/orgChart1"/>
    <dgm:cxn modelId="{7B66EFD9-B719-4F96-A075-34C6BF480793}" type="presParOf" srcId="{40097896-3210-49A9-9586-447750EF8EB5}" destId="{D9BA26B1-26FC-42AC-9C7A-04D7CD4011E2}" srcOrd="0" destOrd="0" presId="urn:microsoft.com/office/officeart/2005/8/layout/orgChart1"/>
    <dgm:cxn modelId="{8EAFB248-10C1-4B9F-904D-56421ED95556}" type="presParOf" srcId="{D9BA26B1-26FC-42AC-9C7A-04D7CD4011E2}" destId="{DB7C19E3-C625-44E3-8796-B2DA18EFC0AD}" srcOrd="0" destOrd="0" presId="urn:microsoft.com/office/officeart/2005/8/layout/orgChart1"/>
    <dgm:cxn modelId="{7F24BB5B-2DD7-4593-8AE9-B0AE5FE59931}" type="presParOf" srcId="{D9BA26B1-26FC-42AC-9C7A-04D7CD4011E2}" destId="{839769F9-1594-48DB-8E04-1EE543F7355D}" srcOrd="1" destOrd="0" presId="urn:microsoft.com/office/officeart/2005/8/layout/orgChart1"/>
    <dgm:cxn modelId="{3A937837-FBCE-4BB7-990E-0E7C66542039}" type="presParOf" srcId="{40097896-3210-49A9-9586-447750EF8EB5}" destId="{66FDA1E9-EABE-4CA0-94CE-9D421971C8C2}" srcOrd="1" destOrd="0" presId="urn:microsoft.com/office/officeart/2005/8/layout/orgChart1"/>
    <dgm:cxn modelId="{3E3E6306-BB56-4F9F-BE66-DCB9916A4C51}" type="presParOf" srcId="{40097896-3210-49A9-9586-447750EF8EB5}" destId="{8F5493C3-F041-4707-9008-BC0E07EA67FB}" srcOrd="2" destOrd="0" presId="urn:microsoft.com/office/officeart/2005/8/layout/orgChart1"/>
    <dgm:cxn modelId="{7D22D176-7C66-4537-8748-D05C53CE7145}" type="presParOf" srcId="{681EC806-DE6A-4B5E-85E9-788AFD3AF6A4}" destId="{73B90A36-7C3F-4529-A0BB-9FAAC3023AA0}" srcOrd="2" destOrd="0" presId="urn:microsoft.com/office/officeart/2005/8/layout/orgChart1"/>
    <dgm:cxn modelId="{B7F00AE6-F788-45A4-B63D-20B3B446B728}" type="presParOf" srcId="{73B90A36-7C3F-4529-A0BB-9FAAC3023AA0}" destId="{F5FCFBF6-EE57-431C-9F97-0B549FC81E42}" srcOrd="0" destOrd="0" presId="urn:microsoft.com/office/officeart/2005/8/layout/orgChart1"/>
    <dgm:cxn modelId="{7883EDF1-E9A7-483C-AFB9-FFA794837C7B}" type="presParOf" srcId="{F5FCFBF6-EE57-431C-9F97-0B549FC81E42}" destId="{4EC28E95-F96C-4637-A20A-1F84C21210FD}" srcOrd="0" destOrd="0" presId="urn:microsoft.com/office/officeart/2005/8/layout/orgChart1"/>
    <dgm:cxn modelId="{70C498D7-BA70-449E-B9B5-1280C008F428}" type="presParOf" srcId="{F5FCFBF6-EE57-431C-9F97-0B549FC81E42}" destId="{CCEBE822-F8C1-411F-BB8C-0174D057E827}" srcOrd="1" destOrd="0" presId="urn:microsoft.com/office/officeart/2005/8/layout/orgChart1"/>
    <dgm:cxn modelId="{690AF0D5-760C-454A-823F-16BBF8EC8871}" type="presParOf" srcId="{73B90A36-7C3F-4529-A0BB-9FAAC3023AA0}" destId="{3385F3CE-3C3F-481F-8685-05937966441C}" srcOrd="1" destOrd="0" presId="urn:microsoft.com/office/officeart/2005/8/layout/orgChart1"/>
    <dgm:cxn modelId="{8EA10D23-5E28-41FA-8BB0-B3F60BE6D434}" type="presParOf" srcId="{73B90A36-7C3F-4529-A0BB-9FAAC3023AA0}" destId="{F9DBE8F2-D2CD-400B-B523-D125D874A35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36337C-609E-4454-9C05-5E56D470B426}"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kumimoji="1" lang="ja-JP" altLang="en-US"/>
        </a:p>
      </dgm:t>
    </dgm:pt>
    <dgm:pt modelId="{0A58DCD0-99CC-42CE-AB7D-C98F1458F851}">
      <dgm:prSet phldrT="[テキスト]"/>
      <dgm:spPr/>
      <dgm:t>
        <a:bodyPr/>
        <a:lstStyle/>
        <a:p>
          <a:r>
            <a:rPr kumimoji="1" lang="ja-JP" altLang="en-US" dirty="0" smtClean="0">
              <a:latin typeface="AR P丸ゴシック体M" panose="020B0600010101010101" pitchFamily="50" charset="-128"/>
              <a:ea typeface="AR P丸ゴシック体M" panose="020B0600010101010101" pitchFamily="50" charset="-128"/>
            </a:rPr>
            <a:t>ワークライフバランス</a:t>
          </a:r>
          <a:endParaRPr kumimoji="1" lang="ja-JP" altLang="en-US" dirty="0">
            <a:latin typeface="AR P丸ゴシック体M" panose="020B0600010101010101" pitchFamily="50" charset="-128"/>
            <a:ea typeface="AR P丸ゴシック体M" panose="020B0600010101010101" pitchFamily="50" charset="-128"/>
          </a:endParaRPr>
        </a:p>
      </dgm:t>
    </dgm:pt>
    <dgm:pt modelId="{21B62BAF-E0DE-476E-8799-69B392CDE280}" type="parTrans" cxnId="{53848BFA-0042-41DA-A92E-905BFB64BAFD}">
      <dgm:prSet/>
      <dgm:spPr/>
      <dgm:t>
        <a:bodyPr/>
        <a:lstStyle/>
        <a:p>
          <a:endParaRPr kumimoji="1" lang="ja-JP" altLang="en-US"/>
        </a:p>
      </dgm:t>
    </dgm:pt>
    <dgm:pt modelId="{DE16600B-369B-4974-AD2E-E28E25503CD3}" type="sibTrans" cxnId="{53848BFA-0042-41DA-A92E-905BFB64BAFD}">
      <dgm:prSet/>
      <dgm:spPr/>
      <dgm:t>
        <a:bodyPr/>
        <a:lstStyle/>
        <a:p>
          <a:endParaRPr kumimoji="1" lang="ja-JP" altLang="en-US"/>
        </a:p>
      </dgm:t>
    </dgm:pt>
    <dgm:pt modelId="{8FC3A7CD-6301-4174-B84D-ACBB8AFF6852}">
      <dgm:prSet phldrT="[テキスト]"/>
      <dgm:spPr/>
      <dgm:t>
        <a:bodyPr/>
        <a:lstStyle/>
        <a:p>
          <a:r>
            <a:rPr kumimoji="1" lang="ja-JP" altLang="en-US" dirty="0" smtClean="0">
              <a:latin typeface="AR P丸ゴシック体M" panose="020B0600010101010101" pitchFamily="50" charset="-128"/>
              <a:ea typeface="AR P丸ゴシック体M" panose="020B0600010101010101" pitchFamily="50" charset="-128"/>
            </a:rPr>
            <a:t>高い専門性・全身がみれる</a:t>
          </a:r>
          <a:endParaRPr kumimoji="1" lang="ja-JP" altLang="en-US" dirty="0">
            <a:latin typeface="AR P丸ゴシック体M" panose="020B0600010101010101" pitchFamily="50" charset="-128"/>
            <a:ea typeface="AR P丸ゴシック体M" panose="020B0600010101010101" pitchFamily="50" charset="-128"/>
          </a:endParaRPr>
        </a:p>
      </dgm:t>
    </dgm:pt>
    <dgm:pt modelId="{9BF8075B-BF95-45B5-8CB2-B1FCC8B710E5}" type="parTrans" cxnId="{99C1E520-57E6-459F-B8F3-67195F7EE2FA}">
      <dgm:prSet/>
      <dgm:spPr/>
      <dgm:t>
        <a:bodyPr/>
        <a:lstStyle/>
        <a:p>
          <a:endParaRPr kumimoji="1" lang="ja-JP" altLang="en-US"/>
        </a:p>
      </dgm:t>
    </dgm:pt>
    <dgm:pt modelId="{130C33F2-4898-4DA7-ADF7-2550D3FDA3E1}" type="sibTrans" cxnId="{99C1E520-57E6-459F-B8F3-67195F7EE2FA}">
      <dgm:prSet/>
      <dgm:spPr/>
      <dgm:t>
        <a:bodyPr/>
        <a:lstStyle/>
        <a:p>
          <a:endParaRPr kumimoji="1" lang="ja-JP" altLang="en-US"/>
        </a:p>
      </dgm:t>
    </dgm:pt>
    <dgm:pt modelId="{0D630AED-E8DF-40A6-89C4-3FFF4A0C5661}">
      <dgm:prSet phldrT="[テキスト]"/>
      <dgm:spPr/>
      <dgm:t>
        <a:bodyPr/>
        <a:lstStyle/>
        <a:p>
          <a:r>
            <a:rPr kumimoji="1" lang="ja-JP" altLang="en-US" dirty="0" smtClean="0">
              <a:latin typeface="AR P丸ゴシック体M" panose="020B0600010101010101" pitchFamily="50" charset="-128"/>
              <a:ea typeface="AR P丸ゴシック体M" panose="020B0600010101010101" pitchFamily="50" charset="-128"/>
            </a:rPr>
            <a:t>自分のペースで仕事ができる</a:t>
          </a:r>
          <a:endParaRPr kumimoji="1" lang="ja-JP" altLang="en-US" dirty="0">
            <a:latin typeface="AR P丸ゴシック体M" panose="020B0600010101010101" pitchFamily="50" charset="-128"/>
            <a:ea typeface="AR P丸ゴシック体M" panose="020B0600010101010101" pitchFamily="50" charset="-128"/>
          </a:endParaRPr>
        </a:p>
      </dgm:t>
    </dgm:pt>
    <dgm:pt modelId="{B8AAF5D2-F181-4AB3-9941-8471ADCB6B40}" type="parTrans" cxnId="{20DE27FA-8DDA-4876-BDD4-AA730B09239E}">
      <dgm:prSet/>
      <dgm:spPr/>
      <dgm:t>
        <a:bodyPr/>
        <a:lstStyle/>
        <a:p>
          <a:endParaRPr kumimoji="1" lang="ja-JP" altLang="en-US"/>
        </a:p>
      </dgm:t>
    </dgm:pt>
    <dgm:pt modelId="{76F03EE1-A4BE-4043-B9AF-A54D815C2C4F}" type="sibTrans" cxnId="{20DE27FA-8DDA-4876-BDD4-AA730B09239E}">
      <dgm:prSet/>
      <dgm:spPr/>
      <dgm:t>
        <a:bodyPr/>
        <a:lstStyle/>
        <a:p>
          <a:endParaRPr kumimoji="1" lang="ja-JP" altLang="en-US"/>
        </a:p>
      </dgm:t>
    </dgm:pt>
    <dgm:pt modelId="{A295DDE8-40CE-4CD1-ACAC-FA842C01FCDE}" type="pres">
      <dgm:prSet presAssocID="{5436337C-609E-4454-9C05-5E56D470B426}" presName="Name0" presStyleCnt="0">
        <dgm:presLayoutVars>
          <dgm:chMax val="7"/>
          <dgm:chPref val="7"/>
          <dgm:dir/>
        </dgm:presLayoutVars>
      </dgm:prSet>
      <dgm:spPr/>
      <dgm:t>
        <a:bodyPr/>
        <a:lstStyle/>
        <a:p>
          <a:endParaRPr kumimoji="1" lang="ja-JP" altLang="en-US"/>
        </a:p>
      </dgm:t>
    </dgm:pt>
    <dgm:pt modelId="{D203ECEB-E995-4A57-977D-897CE4B3E2CB}" type="pres">
      <dgm:prSet presAssocID="{5436337C-609E-4454-9C05-5E56D470B426}" presName="Name1" presStyleCnt="0"/>
      <dgm:spPr/>
      <dgm:t>
        <a:bodyPr/>
        <a:lstStyle/>
        <a:p>
          <a:endParaRPr kumimoji="1" lang="ja-JP" altLang="en-US"/>
        </a:p>
      </dgm:t>
    </dgm:pt>
    <dgm:pt modelId="{06472045-6FD4-45DE-BD4C-52E068126B54}" type="pres">
      <dgm:prSet presAssocID="{5436337C-609E-4454-9C05-5E56D470B426}" presName="cycle" presStyleCnt="0"/>
      <dgm:spPr/>
      <dgm:t>
        <a:bodyPr/>
        <a:lstStyle/>
        <a:p>
          <a:endParaRPr kumimoji="1" lang="ja-JP" altLang="en-US"/>
        </a:p>
      </dgm:t>
    </dgm:pt>
    <dgm:pt modelId="{8B927528-3A67-4EA3-9FC3-784587847474}" type="pres">
      <dgm:prSet presAssocID="{5436337C-609E-4454-9C05-5E56D470B426}" presName="srcNode" presStyleLbl="node1" presStyleIdx="0" presStyleCnt="3"/>
      <dgm:spPr/>
      <dgm:t>
        <a:bodyPr/>
        <a:lstStyle/>
        <a:p>
          <a:endParaRPr kumimoji="1" lang="ja-JP" altLang="en-US"/>
        </a:p>
      </dgm:t>
    </dgm:pt>
    <dgm:pt modelId="{568012B8-8508-4C05-ACC5-A1C0B76095EF}" type="pres">
      <dgm:prSet presAssocID="{5436337C-609E-4454-9C05-5E56D470B426}" presName="conn" presStyleLbl="parChTrans1D2" presStyleIdx="0" presStyleCnt="1"/>
      <dgm:spPr/>
      <dgm:t>
        <a:bodyPr/>
        <a:lstStyle/>
        <a:p>
          <a:endParaRPr kumimoji="1" lang="ja-JP" altLang="en-US"/>
        </a:p>
      </dgm:t>
    </dgm:pt>
    <dgm:pt modelId="{47D9EAF7-AE79-4F81-9655-D11B0B964336}" type="pres">
      <dgm:prSet presAssocID="{5436337C-609E-4454-9C05-5E56D470B426}" presName="extraNode" presStyleLbl="node1" presStyleIdx="0" presStyleCnt="3"/>
      <dgm:spPr/>
      <dgm:t>
        <a:bodyPr/>
        <a:lstStyle/>
        <a:p>
          <a:endParaRPr kumimoji="1" lang="ja-JP" altLang="en-US"/>
        </a:p>
      </dgm:t>
    </dgm:pt>
    <dgm:pt modelId="{36F14BFC-566E-433F-8C91-1E1B338790F8}" type="pres">
      <dgm:prSet presAssocID="{5436337C-609E-4454-9C05-5E56D470B426}" presName="dstNode" presStyleLbl="node1" presStyleIdx="0" presStyleCnt="3"/>
      <dgm:spPr/>
      <dgm:t>
        <a:bodyPr/>
        <a:lstStyle/>
        <a:p>
          <a:endParaRPr kumimoji="1" lang="ja-JP" altLang="en-US"/>
        </a:p>
      </dgm:t>
    </dgm:pt>
    <dgm:pt modelId="{BA7DF907-192E-4584-9370-10BA41CFD968}" type="pres">
      <dgm:prSet presAssocID="{0A58DCD0-99CC-42CE-AB7D-C98F1458F851}" presName="text_1" presStyleLbl="node1" presStyleIdx="0" presStyleCnt="3">
        <dgm:presLayoutVars>
          <dgm:bulletEnabled val="1"/>
        </dgm:presLayoutVars>
      </dgm:prSet>
      <dgm:spPr/>
      <dgm:t>
        <a:bodyPr/>
        <a:lstStyle/>
        <a:p>
          <a:endParaRPr kumimoji="1" lang="ja-JP" altLang="en-US"/>
        </a:p>
      </dgm:t>
    </dgm:pt>
    <dgm:pt modelId="{33C765E8-B30B-451F-B9B7-F539C85B2378}" type="pres">
      <dgm:prSet presAssocID="{0A58DCD0-99CC-42CE-AB7D-C98F1458F851}" presName="accent_1" presStyleCnt="0"/>
      <dgm:spPr/>
      <dgm:t>
        <a:bodyPr/>
        <a:lstStyle/>
        <a:p>
          <a:endParaRPr kumimoji="1" lang="ja-JP" altLang="en-US"/>
        </a:p>
      </dgm:t>
    </dgm:pt>
    <dgm:pt modelId="{DC291294-C150-4C46-AB7D-55ACEC20FF1A}" type="pres">
      <dgm:prSet presAssocID="{0A58DCD0-99CC-42CE-AB7D-C98F1458F851}" presName="accentRepeatNode" presStyleLbl="solidFgAcc1" presStyleIdx="0" presStyleCnt="3"/>
      <dgm:spPr>
        <a:blipFill rotWithShape="0">
          <a:blip xmlns:r="http://schemas.openxmlformats.org/officeDocument/2006/relationships" r:embed="rId1"/>
          <a:stretch>
            <a:fillRect/>
          </a:stretch>
        </a:blipFill>
      </dgm:spPr>
      <dgm:t>
        <a:bodyPr/>
        <a:lstStyle/>
        <a:p>
          <a:endParaRPr kumimoji="1" lang="ja-JP" altLang="en-US"/>
        </a:p>
      </dgm:t>
    </dgm:pt>
    <dgm:pt modelId="{5A60D3F8-C25C-475E-AB1A-F97F9ADEDF8F}" type="pres">
      <dgm:prSet presAssocID="{8FC3A7CD-6301-4174-B84D-ACBB8AFF6852}" presName="text_2" presStyleLbl="node1" presStyleIdx="1" presStyleCnt="3">
        <dgm:presLayoutVars>
          <dgm:bulletEnabled val="1"/>
        </dgm:presLayoutVars>
      </dgm:prSet>
      <dgm:spPr/>
      <dgm:t>
        <a:bodyPr/>
        <a:lstStyle/>
        <a:p>
          <a:endParaRPr kumimoji="1" lang="ja-JP" altLang="en-US"/>
        </a:p>
      </dgm:t>
    </dgm:pt>
    <dgm:pt modelId="{5E879B4D-4A00-4827-A924-B3FBFF697EA9}" type="pres">
      <dgm:prSet presAssocID="{8FC3A7CD-6301-4174-B84D-ACBB8AFF6852}" presName="accent_2" presStyleCnt="0"/>
      <dgm:spPr/>
      <dgm:t>
        <a:bodyPr/>
        <a:lstStyle/>
        <a:p>
          <a:endParaRPr kumimoji="1" lang="ja-JP" altLang="en-US"/>
        </a:p>
      </dgm:t>
    </dgm:pt>
    <dgm:pt modelId="{C80F7305-C88C-44A1-924E-132138A40F6E}" type="pres">
      <dgm:prSet presAssocID="{8FC3A7CD-6301-4174-B84D-ACBB8AFF6852}" presName="accentRepeatNode" presStyleLbl="solidFgAcc1" presStyleIdx="1" presStyleCnt="3"/>
      <dgm:spPr>
        <a:blipFill rotWithShape="0">
          <a:blip xmlns:r="http://schemas.openxmlformats.org/officeDocument/2006/relationships" r:embed="rId2"/>
          <a:stretch>
            <a:fillRect/>
          </a:stretch>
        </a:blipFill>
      </dgm:spPr>
      <dgm:t>
        <a:bodyPr/>
        <a:lstStyle/>
        <a:p>
          <a:endParaRPr kumimoji="1" lang="ja-JP" altLang="en-US"/>
        </a:p>
      </dgm:t>
    </dgm:pt>
    <dgm:pt modelId="{2F33FCD3-E1D6-4246-A81D-34073FD663F2}" type="pres">
      <dgm:prSet presAssocID="{0D630AED-E8DF-40A6-89C4-3FFF4A0C5661}" presName="text_3" presStyleLbl="node1" presStyleIdx="2" presStyleCnt="3">
        <dgm:presLayoutVars>
          <dgm:bulletEnabled val="1"/>
        </dgm:presLayoutVars>
      </dgm:prSet>
      <dgm:spPr/>
      <dgm:t>
        <a:bodyPr/>
        <a:lstStyle/>
        <a:p>
          <a:endParaRPr kumimoji="1" lang="ja-JP" altLang="en-US"/>
        </a:p>
      </dgm:t>
    </dgm:pt>
    <dgm:pt modelId="{AB578713-825A-4C12-A097-3F5A1F92FEEC}" type="pres">
      <dgm:prSet presAssocID="{0D630AED-E8DF-40A6-89C4-3FFF4A0C5661}" presName="accent_3" presStyleCnt="0"/>
      <dgm:spPr/>
      <dgm:t>
        <a:bodyPr/>
        <a:lstStyle/>
        <a:p>
          <a:endParaRPr kumimoji="1" lang="ja-JP" altLang="en-US"/>
        </a:p>
      </dgm:t>
    </dgm:pt>
    <dgm:pt modelId="{5684CC43-43EC-4202-AEBD-A643AFA66DE1}" type="pres">
      <dgm:prSet presAssocID="{0D630AED-E8DF-40A6-89C4-3FFF4A0C5661}" presName="accentRepeatNode" presStyleLbl="solidFgAcc1" presStyleIdx="2" presStyleCnt="3"/>
      <dgm:spPr>
        <a:blipFill rotWithShape="0">
          <a:blip xmlns:r="http://schemas.openxmlformats.org/officeDocument/2006/relationships" r:embed="rId3"/>
          <a:stretch>
            <a:fillRect/>
          </a:stretch>
        </a:blipFill>
      </dgm:spPr>
      <dgm:t>
        <a:bodyPr/>
        <a:lstStyle/>
        <a:p>
          <a:endParaRPr kumimoji="1" lang="ja-JP" altLang="en-US"/>
        </a:p>
      </dgm:t>
    </dgm:pt>
  </dgm:ptLst>
  <dgm:cxnLst>
    <dgm:cxn modelId="{53848BFA-0042-41DA-A92E-905BFB64BAFD}" srcId="{5436337C-609E-4454-9C05-5E56D470B426}" destId="{0A58DCD0-99CC-42CE-AB7D-C98F1458F851}" srcOrd="0" destOrd="0" parTransId="{21B62BAF-E0DE-476E-8799-69B392CDE280}" sibTransId="{DE16600B-369B-4974-AD2E-E28E25503CD3}"/>
    <dgm:cxn modelId="{18A3A22E-4B85-4876-B3EA-1566B917A5F8}" type="presOf" srcId="{5436337C-609E-4454-9C05-5E56D470B426}" destId="{A295DDE8-40CE-4CD1-ACAC-FA842C01FCDE}" srcOrd="0" destOrd="0" presId="urn:microsoft.com/office/officeart/2008/layout/VerticalCurvedList"/>
    <dgm:cxn modelId="{FAFDE021-A702-4FC4-BE96-946FC7ABC59E}" type="presOf" srcId="{8FC3A7CD-6301-4174-B84D-ACBB8AFF6852}" destId="{5A60D3F8-C25C-475E-AB1A-F97F9ADEDF8F}" srcOrd="0" destOrd="0" presId="urn:microsoft.com/office/officeart/2008/layout/VerticalCurvedList"/>
    <dgm:cxn modelId="{F6C78A5A-D622-439D-9790-D4DD05DC8540}" type="presOf" srcId="{0D630AED-E8DF-40A6-89C4-3FFF4A0C5661}" destId="{2F33FCD3-E1D6-4246-A81D-34073FD663F2}" srcOrd="0" destOrd="0" presId="urn:microsoft.com/office/officeart/2008/layout/VerticalCurvedList"/>
    <dgm:cxn modelId="{427ACBD1-FE1A-4689-8E33-97F6B4CC24CB}" type="presOf" srcId="{0A58DCD0-99CC-42CE-AB7D-C98F1458F851}" destId="{BA7DF907-192E-4584-9370-10BA41CFD968}" srcOrd="0" destOrd="0" presId="urn:microsoft.com/office/officeart/2008/layout/VerticalCurvedList"/>
    <dgm:cxn modelId="{99C1E520-57E6-459F-B8F3-67195F7EE2FA}" srcId="{5436337C-609E-4454-9C05-5E56D470B426}" destId="{8FC3A7CD-6301-4174-B84D-ACBB8AFF6852}" srcOrd="1" destOrd="0" parTransId="{9BF8075B-BF95-45B5-8CB2-B1FCC8B710E5}" sibTransId="{130C33F2-4898-4DA7-ADF7-2550D3FDA3E1}"/>
    <dgm:cxn modelId="{5DEFF8E1-B61F-42C0-9D51-73A7D23EE9A5}" type="presOf" srcId="{DE16600B-369B-4974-AD2E-E28E25503CD3}" destId="{568012B8-8508-4C05-ACC5-A1C0B76095EF}" srcOrd="0" destOrd="0" presId="urn:microsoft.com/office/officeart/2008/layout/VerticalCurvedList"/>
    <dgm:cxn modelId="{20DE27FA-8DDA-4876-BDD4-AA730B09239E}" srcId="{5436337C-609E-4454-9C05-5E56D470B426}" destId="{0D630AED-E8DF-40A6-89C4-3FFF4A0C5661}" srcOrd="2" destOrd="0" parTransId="{B8AAF5D2-F181-4AB3-9941-8471ADCB6B40}" sibTransId="{76F03EE1-A4BE-4043-B9AF-A54D815C2C4F}"/>
    <dgm:cxn modelId="{7046B267-3EEB-4A34-99C3-3352ED4712D1}" type="presParOf" srcId="{A295DDE8-40CE-4CD1-ACAC-FA842C01FCDE}" destId="{D203ECEB-E995-4A57-977D-897CE4B3E2CB}" srcOrd="0" destOrd="0" presId="urn:microsoft.com/office/officeart/2008/layout/VerticalCurvedList"/>
    <dgm:cxn modelId="{D216CBEE-C353-4D7D-9A53-D36F86744B5E}" type="presParOf" srcId="{D203ECEB-E995-4A57-977D-897CE4B3E2CB}" destId="{06472045-6FD4-45DE-BD4C-52E068126B54}" srcOrd="0" destOrd="0" presId="urn:microsoft.com/office/officeart/2008/layout/VerticalCurvedList"/>
    <dgm:cxn modelId="{D2230774-B725-4298-9255-0853031987A6}" type="presParOf" srcId="{06472045-6FD4-45DE-BD4C-52E068126B54}" destId="{8B927528-3A67-4EA3-9FC3-784587847474}" srcOrd="0" destOrd="0" presId="urn:microsoft.com/office/officeart/2008/layout/VerticalCurvedList"/>
    <dgm:cxn modelId="{18D33FE8-4790-4046-A04D-7047DE55D471}" type="presParOf" srcId="{06472045-6FD4-45DE-BD4C-52E068126B54}" destId="{568012B8-8508-4C05-ACC5-A1C0B76095EF}" srcOrd="1" destOrd="0" presId="urn:microsoft.com/office/officeart/2008/layout/VerticalCurvedList"/>
    <dgm:cxn modelId="{4DE1CB1E-BD76-42CD-AD71-A0F421AE313E}" type="presParOf" srcId="{06472045-6FD4-45DE-BD4C-52E068126B54}" destId="{47D9EAF7-AE79-4F81-9655-D11B0B964336}" srcOrd="2" destOrd="0" presId="urn:microsoft.com/office/officeart/2008/layout/VerticalCurvedList"/>
    <dgm:cxn modelId="{66EFDFB7-657D-4FA6-B8AE-2994B35263AE}" type="presParOf" srcId="{06472045-6FD4-45DE-BD4C-52E068126B54}" destId="{36F14BFC-566E-433F-8C91-1E1B338790F8}" srcOrd="3" destOrd="0" presId="urn:microsoft.com/office/officeart/2008/layout/VerticalCurvedList"/>
    <dgm:cxn modelId="{25FFA01C-ADAD-4A36-A26D-64B9965CD059}" type="presParOf" srcId="{D203ECEB-E995-4A57-977D-897CE4B3E2CB}" destId="{BA7DF907-192E-4584-9370-10BA41CFD968}" srcOrd="1" destOrd="0" presId="urn:microsoft.com/office/officeart/2008/layout/VerticalCurvedList"/>
    <dgm:cxn modelId="{D5E11837-5EEC-4C7A-BF8B-F0B30DFC1BBF}" type="presParOf" srcId="{D203ECEB-E995-4A57-977D-897CE4B3E2CB}" destId="{33C765E8-B30B-451F-B9B7-F539C85B2378}" srcOrd="2" destOrd="0" presId="urn:microsoft.com/office/officeart/2008/layout/VerticalCurvedList"/>
    <dgm:cxn modelId="{3831B168-5547-4286-A5FE-7762C799117F}" type="presParOf" srcId="{33C765E8-B30B-451F-B9B7-F539C85B2378}" destId="{DC291294-C150-4C46-AB7D-55ACEC20FF1A}" srcOrd="0" destOrd="0" presId="urn:microsoft.com/office/officeart/2008/layout/VerticalCurvedList"/>
    <dgm:cxn modelId="{98236533-8A90-4D36-B3DB-98DF31BF7B42}" type="presParOf" srcId="{D203ECEB-E995-4A57-977D-897CE4B3E2CB}" destId="{5A60D3F8-C25C-475E-AB1A-F97F9ADEDF8F}" srcOrd="3" destOrd="0" presId="urn:microsoft.com/office/officeart/2008/layout/VerticalCurvedList"/>
    <dgm:cxn modelId="{82486CEE-40D3-4356-9FE2-B1443D80A8A8}" type="presParOf" srcId="{D203ECEB-E995-4A57-977D-897CE4B3E2CB}" destId="{5E879B4D-4A00-4827-A924-B3FBFF697EA9}" srcOrd="4" destOrd="0" presId="urn:microsoft.com/office/officeart/2008/layout/VerticalCurvedList"/>
    <dgm:cxn modelId="{D92C728E-0A65-40F2-A65B-DD6428AAEC6E}" type="presParOf" srcId="{5E879B4D-4A00-4827-A924-B3FBFF697EA9}" destId="{C80F7305-C88C-44A1-924E-132138A40F6E}" srcOrd="0" destOrd="0" presId="urn:microsoft.com/office/officeart/2008/layout/VerticalCurvedList"/>
    <dgm:cxn modelId="{A4127AFF-EAB1-4131-A253-1B1CD899CCB3}" type="presParOf" srcId="{D203ECEB-E995-4A57-977D-897CE4B3E2CB}" destId="{2F33FCD3-E1D6-4246-A81D-34073FD663F2}" srcOrd="5" destOrd="0" presId="urn:microsoft.com/office/officeart/2008/layout/VerticalCurvedList"/>
    <dgm:cxn modelId="{5356A82C-E920-4284-9787-C145FE501B1B}" type="presParOf" srcId="{D203ECEB-E995-4A57-977D-897CE4B3E2CB}" destId="{AB578713-825A-4C12-A097-3F5A1F92FEEC}" srcOrd="6" destOrd="0" presId="urn:microsoft.com/office/officeart/2008/layout/VerticalCurvedList"/>
    <dgm:cxn modelId="{3E712DEC-266B-44DD-9A3E-5B8E4E86B76F}" type="presParOf" srcId="{AB578713-825A-4C12-A097-3F5A1F92FEEC}" destId="{5684CC43-43EC-4202-AEBD-A643AFA66DE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9A7F9-537B-4057-BF48-58A6BAB43F6D}">
      <dsp:nvSpPr>
        <dsp:cNvPr id="0" name=""/>
        <dsp:cNvSpPr/>
      </dsp:nvSpPr>
      <dsp:spPr>
        <a:xfrm>
          <a:off x="0" y="0"/>
          <a:ext cx="4257645" cy="2128822"/>
        </a:xfrm>
        <a:prstGeom prst="rect">
          <a:avLst/>
        </a:prstGeom>
        <a:solidFill>
          <a:schemeClr val="accent6"/>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kumimoji="1" lang="ja-JP" sz="6500" kern="1200" dirty="0"/>
            <a:t>診断部</a:t>
          </a:r>
          <a:endParaRPr lang="en-US" sz="6500" kern="1200" dirty="0"/>
        </a:p>
      </dsp:txBody>
      <dsp:txXfrm>
        <a:off x="0" y="0"/>
        <a:ext cx="4257645" cy="2128822"/>
      </dsp:txXfrm>
    </dsp:sp>
    <dsp:sp modelId="{DB7C19E3-C625-44E3-8796-B2DA18EFC0AD}">
      <dsp:nvSpPr>
        <dsp:cNvPr id="0" name=""/>
        <dsp:cNvSpPr/>
      </dsp:nvSpPr>
      <dsp:spPr>
        <a:xfrm>
          <a:off x="17752" y="2993835"/>
          <a:ext cx="4257645" cy="2128822"/>
        </a:xfrm>
        <a:prstGeom prst="rect">
          <a:avLst/>
        </a:prstGeom>
        <a:solidFill>
          <a:schemeClr val="accent6"/>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ja-JP" sz="6500" kern="1200" dirty="0"/>
            <a:t>治療部</a:t>
          </a:r>
          <a:endParaRPr lang="en-US" sz="6500" kern="1200" dirty="0"/>
        </a:p>
      </dsp:txBody>
      <dsp:txXfrm>
        <a:off x="17752" y="2993835"/>
        <a:ext cx="4257645" cy="2128822"/>
      </dsp:txXfrm>
    </dsp:sp>
    <dsp:sp modelId="{4EC28E95-F96C-4637-A20A-1F84C21210FD}">
      <dsp:nvSpPr>
        <dsp:cNvPr id="0" name=""/>
        <dsp:cNvSpPr/>
      </dsp:nvSpPr>
      <dsp:spPr>
        <a:xfrm>
          <a:off x="17752" y="5868236"/>
          <a:ext cx="4257645" cy="2128822"/>
        </a:xfrm>
        <a:prstGeom prst="rect">
          <a:avLst/>
        </a:prstGeom>
        <a:solidFill>
          <a:schemeClr val="accent6"/>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kumimoji="1" lang="en-US" sz="6500" kern="1200" dirty="0"/>
            <a:t>IVR</a:t>
          </a:r>
          <a:endParaRPr lang="en-US" sz="6500" kern="1200" dirty="0"/>
        </a:p>
      </dsp:txBody>
      <dsp:txXfrm>
        <a:off x="17752" y="5868236"/>
        <a:ext cx="4257645" cy="2128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8012B8-8508-4C05-ACC5-A1C0B76095EF}">
      <dsp:nvSpPr>
        <dsp:cNvPr id="0" name=""/>
        <dsp:cNvSpPr/>
      </dsp:nvSpPr>
      <dsp:spPr>
        <a:xfrm>
          <a:off x="-6649182" y="-1017214"/>
          <a:ext cx="7917068" cy="7917068"/>
        </a:xfrm>
        <a:prstGeom prst="blockArc">
          <a:avLst>
            <a:gd name="adj1" fmla="val 18900000"/>
            <a:gd name="adj2" fmla="val 2700000"/>
            <a:gd name="adj3" fmla="val 273"/>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DF907-192E-4584-9370-10BA41CFD968}">
      <dsp:nvSpPr>
        <dsp:cNvPr id="0" name=""/>
        <dsp:cNvSpPr/>
      </dsp:nvSpPr>
      <dsp:spPr>
        <a:xfrm>
          <a:off x="816510" y="588264"/>
          <a:ext cx="16216829" cy="117652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3869" tIns="144780" rIns="144780" bIns="144780" numCol="1" spcCol="1270" anchor="ctr" anchorCtr="0">
          <a:noAutofit/>
        </a:bodyPr>
        <a:lstStyle/>
        <a:p>
          <a:pPr lvl="0" algn="l" defTabSz="2533650">
            <a:lnSpc>
              <a:spcPct val="90000"/>
            </a:lnSpc>
            <a:spcBef>
              <a:spcPct val="0"/>
            </a:spcBef>
            <a:spcAft>
              <a:spcPct val="35000"/>
            </a:spcAft>
          </a:pPr>
          <a:r>
            <a:rPr kumimoji="1" lang="ja-JP" altLang="en-US" sz="5700" kern="1200" dirty="0" smtClean="0">
              <a:latin typeface="AR P丸ゴシック体M" panose="020B0600010101010101" pitchFamily="50" charset="-128"/>
              <a:ea typeface="AR P丸ゴシック体M" panose="020B0600010101010101" pitchFamily="50" charset="-128"/>
            </a:rPr>
            <a:t>ワークライフバランス</a:t>
          </a:r>
          <a:endParaRPr kumimoji="1" lang="ja-JP" altLang="en-US" sz="5700" kern="1200" dirty="0">
            <a:latin typeface="AR P丸ゴシック体M" panose="020B0600010101010101" pitchFamily="50" charset="-128"/>
            <a:ea typeface="AR P丸ゴシック体M" panose="020B0600010101010101" pitchFamily="50" charset="-128"/>
          </a:endParaRPr>
        </a:p>
      </dsp:txBody>
      <dsp:txXfrm>
        <a:off x="816510" y="588264"/>
        <a:ext cx="16216829" cy="1176528"/>
      </dsp:txXfrm>
    </dsp:sp>
    <dsp:sp modelId="{DC291294-C150-4C46-AB7D-55ACEC20FF1A}">
      <dsp:nvSpPr>
        <dsp:cNvPr id="0" name=""/>
        <dsp:cNvSpPr/>
      </dsp:nvSpPr>
      <dsp:spPr>
        <a:xfrm>
          <a:off x="81180" y="441198"/>
          <a:ext cx="1470659" cy="1470659"/>
        </a:xfrm>
        <a:prstGeom prst="ellipse">
          <a:avLst/>
        </a:prstGeom>
        <a:blipFill rotWithShape="0">
          <a:blip xmlns:r="http://schemas.openxmlformats.org/officeDocument/2006/relationships" r:embed="rId1"/>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60D3F8-C25C-475E-AB1A-F97F9ADEDF8F}">
      <dsp:nvSpPr>
        <dsp:cNvPr id="0" name=""/>
        <dsp:cNvSpPr/>
      </dsp:nvSpPr>
      <dsp:spPr>
        <a:xfrm>
          <a:off x="1244178" y="2353056"/>
          <a:ext cx="15789161" cy="1176528"/>
        </a:xfrm>
        <a:prstGeom prst="rect">
          <a:avLst/>
        </a:prstGeom>
        <a:solidFill>
          <a:schemeClr val="accent4">
            <a:hueOff val="5850070"/>
            <a:satOff val="11112"/>
            <a:lumOff val="999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3869" tIns="144780" rIns="144780" bIns="144780" numCol="1" spcCol="1270" anchor="ctr" anchorCtr="0">
          <a:noAutofit/>
        </a:bodyPr>
        <a:lstStyle/>
        <a:p>
          <a:pPr lvl="0" algn="l" defTabSz="2533650">
            <a:lnSpc>
              <a:spcPct val="90000"/>
            </a:lnSpc>
            <a:spcBef>
              <a:spcPct val="0"/>
            </a:spcBef>
            <a:spcAft>
              <a:spcPct val="35000"/>
            </a:spcAft>
          </a:pPr>
          <a:r>
            <a:rPr kumimoji="1" lang="ja-JP" altLang="en-US" sz="5700" kern="1200" dirty="0" smtClean="0">
              <a:latin typeface="AR P丸ゴシック体M" panose="020B0600010101010101" pitchFamily="50" charset="-128"/>
              <a:ea typeface="AR P丸ゴシック体M" panose="020B0600010101010101" pitchFamily="50" charset="-128"/>
            </a:rPr>
            <a:t>高い専門性・全身がみれる</a:t>
          </a:r>
          <a:endParaRPr kumimoji="1" lang="ja-JP" altLang="en-US" sz="5700" kern="1200" dirty="0">
            <a:latin typeface="AR P丸ゴシック体M" panose="020B0600010101010101" pitchFamily="50" charset="-128"/>
            <a:ea typeface="AR P丸ゴシック体M" panose="020B0600010101010101" pitchFamily="50" charset="-128"/>
          </a:endParaRPr>
        </a:p>
      </dsp:txBody>
      <dsp:txXfrm>
        <a:off x="1244178" y="2353056"/>
        <a:ext cx="15789161" cy="1176528"/>
      </dsp:txXfrm>
    </dsp:sp>
    <dsp:sp modelId="{C80F7305-C88C-44A1-924E-132138A40F6E}">
      <dsp:nvSpPr>
        <dsp:cNvPr id="0" name=""/>
        <dsp:cNvSpPr/>
      </dsp:nvSpPr>
      <dsp:spPr>
        <a:xfrm>
          <a:off x="508848" y="2205990"/>
          <a:ext cx="1470659" cy="1470659"/>
        </a:xfrm>
        <a:prstGeom prst="ellipse">
          <a:avLst/>
        </a:prstGeom>
        <a:blipFill rotWithShape="0">
          <a:blip xmlns:r="http://schemas.openxmlformats.org/officeDocument/2006/relationships" r:embed="rId2"/>
          <a:stretch>
            <a:fillRect/>
          </a:stretch>
        </a:blipFill>
        <a:ln w="12700" cap="flat" cmpd="sng" algn="ctr">
          <a:solidFill>
            <a:schemeClr val="accent4">
              <a:hueOff val="5850070"/>
              <a:satOff val="11112"/>
              <a:lumOff val="99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33FCD3-E1D6-4246-A81D-34073FD663F2}">
      <dsp:nvSpPr>
        <dsp:cNvPr id="0" name=""/>
        <dsp:cNvSpPr/>
      </dsp:nvSpPr>
      <dsp:spPr>
        <a:xfrm>
          <a:off x="816510" y="4117848"/>
          <a:ext cx="16216829" cy="1176528"/>
        </a:xfrm>
        <a:prstGeom prst="rect">
          <a:avLst/>
        </a:prstGeom>
        <a:solidFill>
          <a:schemeClr val="accent4">
            <a:hueOff val="11700139"/>
            <a:satOff val="22223"/>
            <a:lumOff val="1999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3869" tIns="144780" rIns="144780" bIns="144780" numCol="1" spcCol="1270" anchor="ctr" anchorCtr="0">
          <a:noAutofit/>
        </a:bodyPr>
        <a:lstStyle/>
        <a:p>
          <a:pPr lvl="0" algn="l" defTabSz="2533650">
            <a:lnSpc>
              <a:spcPct val="90000"/>
            </a:lnSpc>
            <a:spcBef>
              <a:spcPct val="0"/>
            </a:spcBef>
            <a:spcAft>
              <a:spcPct val="35000"/>
            </a:spcAft>
          </a:pPr>
          <a:r>
            <a:rPr kumimoji="1" lang="ja-JP" altLang="en-US" sz="5700" kern="1200" dirty="0" smtClean="0">
              <a:latin typeface="AR P丸ゴシック体M" panose="020B0600010101010101" pitchFamily="50" charset="-128"/>
              <a:ea typeface="AR P丸ゴシック体M" panose="020B0600010101010101" pitchFamily="50" charset="-128"/>
            </a:rPr>
            <a:t>自分のペースで仕事ができる</a:t>
          </a:r>
          <a:endParaRPr kumimoji="1" lang="ja-JP" altLang="en-US" sz="5700" kern="1200" dirty="0">
            <a:latin typeface="AR P丸ゴシック体M" panose="020B0600010101010101" pitchFamily="50" charset="-128"/>
            <a:ea typeface="AR P丸ゴシック体M" panose="020B0600010101010101" pitchFamily="50" charset="-128"/>
          </a:endParaRPr>
        </a:p>
      </dsp:txBody>
      <dsp:txXfrm>
        <a:off x="816510" y="4117848"/>
        <a:ext cx="16216829" cy="1176528"/>
      </dsp:txXfrm>
    </dsp:sp>
    <dsp:sp modelId="{5684CC43-43EC-4202-AEBD-A643AFA66DE1}">
      <dsp:nvSpPr>
        <dsp:cNvPr id="0" name=""/>
        <dsp:cNvSpPr/>
      </dsp:nvSpPr>
      <dsp:spPr>
        <a:xfrm>
          <a:off x="81180" y="3970782"/>
          <a:ext cx="1470659" cy="1470659"/>
        </a:xfrm>
        <a:prstGeom prst="ellipse">
          <a:avLst/>
        </a:prstGeom>
        <a:blipFill rotWithShape="0">
          <a:blip xmlns:r="http://schemas.openxmlformats.org/officeDocument/2006/relationships" r:embed="rId3"/>
          <a:stretch>
            <a:fillRect/>
          </a:stretch>
        </a:blipFill>
        <a:ln w="12700" cap="flat" cmpd="sng" algn="ctr">
          <a:solidFill>
            <a:schemeClr val="accent4">
              <a:hueOff val="11700139"/>
              <a:satOff val="22223"/>
              <a:lumOff val="1999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rawings/drawing1.xml><?xml version="1.0" encoding="utf-8"?>
<c:userShapes xmlns:c="http://schemas.openxmlformats.org/drawingml/2006/chart">
  <cdr:relSizeAnchor xmlns:cdr="http://schemas.openxmlformats.org/drawingml/2006/chartDrawing">
    <cdr:from>
      <cdr:x>0.54221</cdr:x>
      <cdr:y>0.11619</cdr:y>
    </cdr:from>
    <cdr:to>
      <cdr:x>0.72245</cdr:x>
      <cdr:y>0.66971</cdr:y>
    </cdr:to>
    <cdr:pic>
      <cdr:nvPicPr>
        <cdr:cNvPr id="2" name="Picture 6" descr="大学生のイラスト（男性）"/>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8395562" y="895352"/>
          <a:ext cx="2790788" cy="4265492"/>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0.03543</cdr:x>
      <cdr:y>0.16167</cdr:y>
    </cdr:from>
    <cdr:to>
      <cdr:x>0.21752</cdr:x>
      <cdr:y>0.91315</cdr:y>
    </cdr:to>
    <cdr:pic>
      <cdr:nvPicPr>
        <cdr:cNvPr id="3" name="Picture 10" descr="白衣の男の子のイラスト（将来の夢）"/>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l="12439"/>
        <a:stretch xmlns:a="http://schemas.openxmlformats.org/drawingml/2006/main"/>
      </cdr:blipFill>
      <cdr:spPr bwMode="auto">
        <a:xfrm xmlns:a="http://schemas.openxmlformats.org/drawingml/2006/main">
          <a:off x="548640" y="1245871"/>
          <a:ext cx="2819400" cy="5790864"/>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0.28051</cdr:x>
      <cdr:y>0.86105</cdr:y>
    </cdr:from>
    <cdr:to>
      <cdr:x>1</cdr:x>
      <cdr:y>1</cdr:y>
    </cdr:to>
    <cdr:sp macro="" textlink="">
      <cdr:nvSpPr>
        <cdr:cNvPr id="4" name="コンテンツ プレースホルダー 2"/>
        <cdr:cNvSpPr>
          <a:spLocks xmlns:a="http://schemas.openxmlformats.org/drawingml/2006/main" noGrp="1"/>
        </cdr:cNvSpPr>
      </cdr:nvSpPr>
      <cdr:spPr>
        <a:xfrm xmlns:a="http://schemas.openxmlformats.org/drawingml/2006/main">
          <a:off x="4343401" y="6635309"/>
          <a:ext cx="11140439" cy="1070734"/>
        </a:xfrm>
        <a:prstGeom xmlns:a="http://schemas.openxmlformats.org/drawingml/2006/main" prst="rect">
          <a:avLst/>
        </a:prstGeom>
      </cdr:spPr>
      <cdr:txBody>
        <a:bodyPr xmlns:a="http://schemas.openxmlformats.org/drawingml/2006/main" vert="horz" lIns="0" tIns="45720" rIns="0" bIns="45720" rtlCol="0" anchor="b">
          <a:noAutofit/>
        </a:bodyPr>
        <a:lstStyle xmlns:a="http://schemas.openxmlformats.org/drawingml/2006/main">
          <a:lvl1pPr marL="342900" indent="-342900" algn="l" defTabSz="914400" rtl="0" eaLnBrk="1" latinLnBrk="0" hangingPunct="1">
            <a:lnSpc>
              <a:spcPct val="100000"/>
            </a:lnSpc>
            <a:spcBef>
              <a:spcPct val="20000"/>
            </a:spcBef>
            <a:spcAft>
              <a:spcPts val="600"/>
            </a:spcAft>
            <a:buFont typeface="Wingdings" pitchFamily="2" charset="2"/>
            <a:buChar char="§"/>
            <a:defRPr kumimoji="1"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kumimoji="1"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kumimoji="1"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kumimoji="1"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kumimoji="1"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kumimoji="1"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kumimoji="1"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kumimoji="1"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kumimoji="1" sz="1400" kern="1200">
              <a:solidFill>
                <a:schemeClr val="tx2"/>
              </a:solidFill>
              <a:latin typeface="+mn-lt"/>
              <a:ea typeface="+mn-ea"/>
              <a:cs typeface="+mn-cs"/>
            </a:defRPr>
          </a:lvl9pPr>
        </a:lstStyle>
        <a:p xmlns:a="http://schemas.openxmlformats.org/drawingml/2006/main">
          <a:r>
            <a:rPr lang="ja-JP" altLang="en-US" sz="4000" b="1" u="sng" dirty="0">
              <a:solidFill>
                <a:sysClr val="windowText" lastClr="000000"/>
              </a:solidFill>
            </a:rPr>
            <a:t>初期</a:t>
          </a:r>
          <a:r>
            <a:rPr lang="ja-JP" altLang="en-US" sz="4000" b="1" u="sng" dirty="0">
              <a:solidFill>
                <a:sysClr val="windowText" lastClr="000000"/>
              </a:solidFill>
              <a:latin typeface="AR P丸ゴシック体M" panose="020B0600010101010101" pitchFamily="50" charset="-128"/>
              <a:ea typeface="AR P丸ゴシック体M" panose="020B0600010101010101" pitchFamily="50" charset="-128"/>
            </a:rPr>
            <a:t>研修医</a:t>
          </a:r>
          <a:r>
            <a:rPr lang="ja-JP" altLang="en-US" sz="4000" b="1" u="sng" dirty="0" smtClean="0">
              <a:solidFill>
                <a:sysClr val="windowText" lastClr="000000"/>
              </a:solidFill>
            </a:rPr>
            <a:t>に</a:t>
          </a:r>
          <a:r>
            <a:rPr lang="ja-JP" altLang="en-US" sz="4000" b="1" u="sng" dirty="0">
              <a:solidFill>
                <a:sysClr val="windowText" lastClr="000000"/>
              </a:solidFill>
            </a:rPr>
            <a:t>なってから決めたという方が</a:t>
          </a:r>
          <a:r>
            <a:rPr lang="ja-JP" altLang="en-US" sz="4000" b="1" u="sng" dirty="0" smtClean="0">
              <a:solidFill>
                <a:sysClr val="windowText" lastClr="000000"/>
              </a:solidFill>
            </a:rPr>
            <a:t>多い！</a:t>
          </a:r>
          <a:endParaRPr kumimoji="1" lang="ja-JP" altLang="en-US" sz="4000" b="1" u="sng" dirty="0">
            <a:solidFill>
              <a:sysClr val="windowText" lastClr="0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4B700-E454-4935-A6FA-FD6D01281268}" type="datetimeFigureOut">
              <a:rPr kumimoji="1" lang="ja-JP" altLang="en-US" smtClean="0"/>
              <a:t>2020/9/3</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3100" y="3349172"/>
            <a:ext cx="5854700" cy="2277311"/>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6" name="Straight Connector 5"/>
          <p:cNvCxnSpPr/>
          <p:nvPr userDrawn="1"/>
        </p:nvCxnSpPr>
        <p:spPr>
          <a:xfrm flipV="1">
            <a:off x="8039100" y="1"/>
            <a:ext cx="0" cy="542289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p:cNvSpPr>
            <a:spLocks noGrp="1"/>
          </p:cNvSpPr>
          <p:nvPr>
            <p:ph type="body" sz="quarter" idx="12" hasCustomPrompt="1"/>
          </p:nvPr>
        </p:nvSpPr>
        <p:spPr>
          <a:xfrm>
            <a:off x="8280401" y="4725988"/>
            <a:ext cx="6984999" cy="3657600"/>
          </a:xfrm>
        </p:spPr>
        <p:txBody>
          <a:bodyPr anchor="t"/>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52805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de image and text 4">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98588"/>
            <a:ext cx="18288000"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9626600" y="5689600"/>
            <a:ext cx="5638800" cy="2693987"/>
          </a:xfrm>
        </p:spPr>
        <p:txBody>
          <a:bodyPr anchor="b"/>
          <a:lstStyle>
            <a:lvl1pPr marL="0" indent="0" algn="l">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3022600" y="3359151"/>
            <a:ext cx="6121400" cy="5113336"/>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4026616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6521202" y="2519910"/>
            <a:ext cx="5245593" cy="5245593"/>
          </a:xfrm>
          <a:solidFill>
            <a:schemeClr val="accent5">
              <a:lumMod val="40000"/>
              <a:lumOff val="6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4" name="Text Placeholder 5"/>
          <p:cNvSpPr>
            <a:spLocks noGrp="1"/>
          </p:cNvSpPr>
          <p:nvPr>
            <p:ph type="body" sz="quarter" idx="19" hasCustomPrompt="1"/>
          </p:nvPr>
        </p:nvSpPr>
        <p:spPr>
          <a:xfrm rot="18900000">
            <a:off x="6929427" y="2928011"/>
            <a:ext cx="4429145" cy="4429145"/>
          </a:xfrm>
          <a:solidFill>
            <a:schemeClr val="tx1"/>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6" name="Title 1"/>
          <p:cNvSpPr>
            <a:spLocks noGrp="1"/>
          </p:cNvSpPr>
          <p:nvPr>
            <p:ph type="title" hasCustomPrompt="1"/>
          </p:nvPr>
        </p:nvSpPr>
        <p:spPr>
          <a:xfrm>
            <a:off x="6934583" y="3505200"/>
            <a:ext cx="4418834" cy="1636712"/>
          </a:xfrm>
        </p:spPr>
        <p:txBody>
          <a:bodyPr anchor="b">
            <a:normAutofit/>
          </a:bodyPr>
          <a:lstStyle>
            <a:lvl1pPr algn="ctr">
              <a:defRPr sz="4800" spc="0">
                <a:solidFill>
                  <a:schemeClr val="bg1"/>
                </a:solidFill>
              </a:defRPr>
            </a:lvl1pPr>
          </a:lstStyle>
          <a:p>
            <a:r>
              <a:rPr kumimoji="1" lang="en-US" altLang="ja-JP" dirty="0"/>
              <a:t>Title</a:t>
            </a:r>
            <a:endParaRPr kumimoji="1" lang="ja-JP" altLang="en-US" dirty="0"/>
          </a:p>
        </p:txBody>
      </p:sp>
      <p:sp>
        <p:nvSpPr>
          <p:cNvPr id="7" name="Text Placeholder 5"/>
          <p:cNvSpPr>
            <a:spLocks noGrp="1"/>
          </p:cNvSpPr>
          <p:nvPr>
            <p:ph type="body" sz="quarter" idx="15" hasCustomPrompt="1"/>
          </p:nvPr>
        </p:nvSpPr>
        <p:spPr>
          <a:xfrm>
            <a:off x="6934584" y="5207908"/>
            <a:ext cx="4418834" cy="964291"/>
          </a:xfrm>
        </p:spPr>
        <p:txBody>
          <a:bodyPr anchor="t">
            <a:normAutofit/>
          </a:bodyPr>
          <a:lstStyle>
            <a:lvl1pPr marL="0" indent="0" algn="ctr">
              <a:lnSpc>
                <a:spcPct val="100000"/>
              </a:lnSpc>
              <a:spcBef>
                <a:spcPts val="0"/>
              </a:spcBef>
              <a:buFontTx/>
              <a:buNone/>
              <a:defRPr sz="20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891044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5" name="Text Placeholder 5"/>
          <p:cNvSpPr>
            <a:spLocks noGrp="1"/>
          </p:cNvSpPr>
          <p:nvPr>
            <p:ph type="body" sz="quarter" idx="18" hasCustomPrompt="1"/>
          </p:nvPr>
        </p:nvSpPr>
        <p:spPr>
          <a:xfrm rot="18900000">
            <a:off x="1943100" y="2787283"/>
            <a:ext cx="4709258" cy="4709258"/>
          </a:xfrm>
          <a:solidFill>
            <a:schemeClr val="tx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8" name="Text Placeholder 5"/>
          <p:cNvSpPr>
            <a:spLocks noGrp="1"/>
          </p:cNvSpPr>
          <p:nvPr>
            <p:ph type="body" sz="quarter" idx="19" hasCustomPrompt="1"/>
          </p:nvPr>
        </p:nvSpPr>
        <p:spPr>
          <a:xfrm rot="18900000">
            <a:off x="2309586" y="3153769"/>
            <a:ext cx="3976287" cy="3976287"/>
          </a:xfrm>
          <a:solidFill>
            <a:schemeClr val="bg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2309586" y="3632741"/>
            <a:ext cx="3976287" cy="3018343"/>
          </a:xfrm>
        </p:spPr>
        <p:txBody>
          <a:bodyPr anchor="ctr">
            <a:normAutofit/>
          </a:bodyPr>
          <a:lstStyle>
            <a:lvl1pPr algn="ctr">
              <a:defRPr sz="44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8723331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5" name="Text Placeholder 5"/>
          <p:cNvSpPr>
            <a:spLocks noGrp="1"/>
          </p:cNvSpPr>
          <p:nvPr>
            <p:ph type="body" sz="quarter" idx="18" hasCustomPrompt="1"/>
          </p:nvPr>
        </p:nvSpPr>
        <p:spPr>
          <a:xfrm rot="18900000">
            <a:off x="11635642" y="2787283"/>
            <a:ext cx="4709258" cy="4709258"/>
          </a:xfrm>
          <a:solidFill>
            <a:schemeClr val="tx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8" name="Text Placeholder 5"/>
          <p:cNvSpPr>
            <a:spLocks noGrp="1"/>
          </p:cNvSpPr>
          <p:nvPr>
            <p:ph type="body" sz="quarter" idx="19" hasCustomPrompt="1"/>
          </p:nvPr>
        </p:nvSpPr>
        <p:spPr>
          <a:xfrm rot="18900000">
            <a:off x="12002128" y="3153769"/>
            <a:ext cx="3976287" cy="3976287"/>
          </a:xfrm>
          <a:solidFill>
            <a:schemeClr val="bg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12002128" y="3632741"/>
            <a:ext cx="3976287" cy="3018343"/>
          </a:xfrm>
        </p:spPr>
        <p:txBody>
          <a:bodyPr anchor="ctr">
            <a:normAutofit/>
          </a:bodyPr>
          <a:lstStyle>
            <a:lvl1pPr algn="ctr">
              <a:defRPr sz="44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6050927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403350" y="3842259"/>
            <a:ext cx="5708650" cy="2599308"/>
          </a:xfrm>
        </p:spPr>
        <p:txBody>
          <a:bodyPr anchor="ctr"/>
          <a:lstStyle>
            <a:lvl1pPr algn="ctr">
              <a:defRPr>
                <a:solidFill>
                  <a:schemeClr val="tx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2" hasCustomPrompt="1"/>
          </p:nvPr>
        </p:nvSpPr>
        <p:spPr>
          <a:xfrm>
            <a:off x="11175999" y="3457056"/>
            <a:ext cx="5708651" cy="3371302"/>
          </a:xfrm>
        </p:spPr>
        <p:txBody>
          <a:bodyPr anchor="ctr"/>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40860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9143999" y="1317399"/>
            <a:ext cx="7740651" cy="1861230"/>
          </a:xfrm>
        </p:spPr>
        <p:txBody>
          <a:bodyPr anchor="b"/>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2" hasCustomPrompt="1"/>
          </p:nvPr>
        </p:nvSpPr>
        <p:spPr>
          <a:xfrm>
            <a:off x="9144001" y="3178629"/>
            <a:ext cx="7740650" cy="1963284"/>
          </a:xfrm>
        </p:spPr>
        <p:txBody>
          <a:bodyPr anchor="t"/>
          <a:lstStyle>
            <a:lvl1pPr marL="0" indent="0" algn="r">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881637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6" hasCustomPrompt="1"/>
          </p:nvPr>
        </p:nvSpPr>
        <p:spPr>
          <a:xfrm rot="10800000">
            <a:off x="0" y="0"/>
            <a:ext cx="8810171" cy="10285413"/>
          </a:xfrm>
          <a:gradFill flip="none" rotWithShape="1">
            <a:gsLst>
              <a:gs pos="0">
                <a:srgbClr val="000000">
                  <a:alpha val="50000"/>
                </a:srgbClr>
              </a:gs>
              <a:gs pos="100000">
                <a:srgbClr val="000000">
                  <a:alpha val="0"/>
                </a:srgbClr>
              </a:gs>
            </a:gsLst>
            <a:lin ang="10800000" scaled="1"/>
            <a:tileRect/>
          </a:gradFill>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1403349" y="1433513"/>
            <a:ext cx="8437337" cy="2811809"/>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422400" y="4514087"/>
            <a:ext cx="5355772" cy="2975283"/>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146967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6" hasCustomPrompt="1"/>
          </p:nvPr>
        </p:nvSpPr>
        <p:spPr>
          <a:xfrm rot="10800000">
            <a:off x="-7" y="5416061"/>
            <a:ext cx="18288001" cy="4869347"/>
          </a:xfrm>
          <a:gradFill flip="none" rotWithShape="1">
            <a:gsLst>
              <a:gs pos="0">
                <a:srgbClr val="000000">
                  <a:alpha val="70000"/>
                </a:srgbClr>
              </a:gs>
              <a:gs pos="100000">
                <a:srgbClr val="000000">
                  <a:alpha val="0"/>
                </a:srgbClr>
              </a:gs>
            </a:gsLst>
            <a:lin ang="5400000" scaled="1"/>
            <a:tileRect/>
          </a:gradFill>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3022600" y="6664834"/>
            <a:ext cx="12242800" cy="2187066"/>
          </a:xfrm>
        </p:spPr>
        <p:txBody>
          <a:bodyPr anchor="b"/>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2412131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8288000" cy="51419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7" name="Text Placeholder 5"/>
          <p:cNvSpPr>
            <a:spLocks noGrp="1"/>
          </p:cNvSpPr>
          <p:nvPr>
            <p:ph type="body" sz="quarter" idx="12" hasCustomPrompt="1"/>
          </p:nvPr>
        </p:nvSpPr>
        <p:spPr>
          <a:xfrm>
            <a:off x="1403350" y="6633035"/>
            <a:ext cx="4207741" cy="224433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1403350" y="5973799"/>
            <a:ext cx="4207741" cy="586241"/>
          </a:xfrm>
        </p:spPr>
        <p:txBody>
          <a:bodyPr anchor="b">
            <a:normAutofit/>
          </a:bodyPr>
          <a:lstStyle>
            <a:lvl1pPr marL="0" indent="0" algn="ctr">
              <a:lnSpc>
                <a:spcPct val="100000"/>
              </a:lnSpc>
              <a:spcBef>
                <a:spcPts val="0"/>
              </a:spcBef>
              <a:buFontTx/>
              <a:buNone/>
              <a:defRPr sz="2800" baseline="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 name="Text Placeholder 5"/>
          <p:cNvSpPr>
            <a:spLocks noGrp="1"/>
          </p:cNvSpPr>
          <p:nvPr>
            <p:ph type="body" sz="quarter" idx="15" hasCustomPrompt="1"/>
          </p:nvPr>
        </p:nvSpPr>
        <p:spPr>
          <a:xfrm>
            <a:off x="7040129" y="6633035"/>
            <a:ext cx="4207741" cy="224433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6" hasCustomPrompt="1"/>
          </p:nvPr>
        </p:nvSpPr>
        <p:spPr>
          <a:xfrm>
            <a:off x="7040129" y="5973799"/>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17" hasCustomPrompt="1"/>
          </p:nvPr>
        </p:nvSpPr>
        <p:spPr>
          <a:xfrm>
            <a:off x="12676909" y="6633035"/>
            <a:ext cx="4207741" cy="224433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8" hasCustomPrompt="1"/>
          </p:nvPr>
        </p:nvSpPr>
        <p:spPr>
          <a:xfrm>
            <a:off x="12676909" y="5973799"/>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7" name="Title 1"/>
          <p:cNvSpPr>
            <a:spLocks noGrp="1"/>
          </p:cNvSpPr>
          <p:nvPr>
            <p:ph type="title" hasCustomPrompt="1"/>
          </p:nvPr>
        </p:nvSpPr>
        <p:spPr>
          <a:xfrm>
            <a:off x="1943100" y="3784517"/>
            <a:ext cx="14401800" cy="1357396"/>
          </a:xfrm>
        </p:spPr>
        <p:txBody>
          <a:bodyPr/>
          <a:lstStyle>
            <a:lvl1pPr algn="ctr">
              <a:defRPr>
                <a:solidFill>
                  <a:schemeClr val="bg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2341996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wide image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0" y="1398588"/>
            <a:ext cx="9144000"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4"/>
          </p:nvPr>
        </p:nvSpPr>
        <p:spPr>
          <a:xfrm>
            <a:off x="9144000" y="5134043"/>
            <a:ext cx="9144000"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11017250" y="2115628"/>
            <a:ext cx="5184775" cy="2244333"/>
          </a:xfrm>
        </p:spPr>
        <p:txBody>
          <a:bodyPr anchor="ctr"/>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itle 1"/>
          <p:cNvSpPr>
            <a:spLocks noGrp="1"/>
          </p:cNvSpPr>
          <p:nvPr>
            <p:ph type="title" hasCustomPrompt="1"/>
          </p:nvPr>
        </p:nvSpPr>
        <p:spPr>
          <a:xfrm>
            <a:off x="1943100" y="5556343"/>
            <a:ext cx="5175250" cy="29176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402333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Picture Placeholder 6"/>
          <p:cNvSpPr>
            <a:spLocks noGrp="1"/>
          </p:cNvSpPr>
          <p:nvPr>
            <p:ph type="pic" sz="quarter" idx="13"/>
          </p:nvPr>
        </p:nvSpPr>
        <p:spPr>
          <a:xfrm>
            <a:off x="0" y="3270250"/>
            <a:ext cx="7127874"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9144000" y="3020365"/>
            <a:ext cx="7221904" cy="1141412"/>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9144000" y="5046325"/>
            <a:ext cx="7221904" cy="1968837"/>
          </a:xfrm>
        </p:spPr>
        <p:txBody>
          <a:bodyPr anchor="b"/>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9144000" y="4040309"/>
            <a:ext cx="7221904" cy="701273"/>
          </a:xfrm>
        </p:spPr>
        <p:txBody>
          <a:bodyPr anchor="t">
            <a:normAutofit/>
          </a:bodyPr>
          <a:lstStyle>
            <a:lvl1pPr marL="0" indent="0" algn="just">
              <a:lnSpc>
                <a:spcPct val="13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65649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quare image and text">
    <p:spTree>
      <p:nvGrpSpPr>
        <p:cNvPr id="1" name=""/>
        <p:cNvGrpSpPr/>
        <p:nvPr/>
      </p:nvGrpSpPr>
      <p:grpSpPr>
        <a:xfrm>
          <a:off x="0" y="0"/>
          <a:ext cx="0" cy="0"/>
          <a:chOff x="0" y="0"/>
          <a:chExt cx="0" cy="0"/>
        </a:xfrm>
      </p:grpSpPr>
      <p:sp>
        <p:nvSpPr>
          <p:cNvPr id="9" name="Rectangle 8"/>
          <p:cNvSpPr/>
          <p:nvPr userDrawn="1"/>
        </p:nvSpPr>
        <p:spPr>
          <a:xfrm>
            <a:off x="0"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Picture Placeholder 6"/>
          <p:cNvSpPr>
            <a:spLocks noGrp="1"/>
          </p:cNvSpPr>
          <p:nvPr>
            <p:ph type="pic" sz="quarter" idx="13"/>
          </p:nvPr>
        </p:nvSpPr>
        <p:spPr>
          <a:xfrm>
            <a:off x="3022600" y="2550707"/>
            <a:ext cx="5184774" cy="518400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9144000" y="2393352"/>
            <a:ext cx="6121400" cy="1911022"/>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9144000" y="6184589"/>
            <a:ext cx="6121400" cy="1551621"/>
          </a:xfrm>
        </p:spPr>
        <p:txBody>
          <a:bodyPr anchor="b"/>
          <a:lstStyle>
            <a:lvl1pPr marL="285750" indent="-285750" algn="just">
              <a:spcBef>
                <a:spcPts val="0"/>
              </a:spcBef>
              <a:buFont typeface="Wingdings" panose="05000000000000000000" pitchFamily="2" charset="2"/>
              <a:buChar char="l"/>
              <a:defRPr>
                <a:solidFill>
                  <a:schemeClr val="accent4"/>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9144000" y="4404471"/>
            <a:ext cx="6121400" cy="1565410"/>
          </a:xfrm>
        </p:spPr>
        <p:txBody>
          <a:bodyPr anchor="t"/>
          <a:lstStyle>
            <a:lvl1pPr marL="285750" indent="-285750" algn="just">
              <a:spcBef>
                <a:spcPts val="0"/>
              </a:spcBef>
              <a:buFont typeface="Wingdings" panose="05000000000000000000" pitchFamily="2" charset="2"/>
              <a:buChar char="l"/>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34827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1403350" y="0"/>
            <a:ext cx="5724525"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8915204" y="2769697"/>
            <a:ext cx="7431650" cy="2277311"/>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8" name="Straight Connector 7"/>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80537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0" y="-794"/>
            <a:ext cx="5231423"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12347442" y="2730374"/>
            <a:ext cx="4537208" cy="4823078"/>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5231423"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9" name="Text Placeholder 5"/>
          <p:cNvSpPr>
            <a:spLocks noGrp="1"/>
          </p:cNvSpPr>
          <p:nvPr>
            <p:ph type="body" sz="quarter" idx="12" hasCustomPrompt="1"/>
          </p:nvPr>
        </p:nvSpPr>
        <p:spPr>
          <a:xfrm>
            <a:off x="6127603" y="4199298"/>
            <a:ext cx="4718273" cy="3022600"/>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6127603" y="3483427"/>
            <a:ext cx="4718273" cy="637117"/>
          </a:xfrm>
        </p:spPr>
        <p:txBody>
          <a:bodyPr anchor="b">
            <a:noAutofit/>
          </a:bodyPr>
          <a:lstStyle>
            <a:lvl1pPr marL="0" indent="0" algn="just">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043104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11" name="Picture Placeholder 6"/>
          <p:cNvSpPr>
            <a:spLocks noGrp="1"/>
          </p:cNvSpPr>
          <p:nvPr>
            <p:ph type="pic" sz="quarter" idx="13"/>
          </p:nvPr>
        </p:nvSpPr>
        <p:spPr>
          <a:xfrm>
            <a:off x="11160125" y="0"/>
            <a:ext cx="5724525"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1403350" y="1398589"/>
            <a:ext cx="74316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4" name="Straight Connector 13"/>
          <p:cNvCxnSpPr>
            <a:endCxn id="11" idx="1"/>
          </p:cNvCxnSpPr>
          <p:nvPr userDrawn="1"/>
        </p:nvCxnSpPr>
        <p:spPr>
          <a:xfrm>
            <a:off x="1517651" y="5141913"/>
            <a:ext cx="9642474" cy="79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p:cNvSpPr>
            <a:spLocks noGrp="1"/>
          </p:cNvSpPr>
          <p:nvPr>
            <p:ph type="body" sz="quarter" idx="12" hasCustomPrompt="1"/>
          </p:nvPr>
        </p:nvSpPr>
        <p:spPr>
          <a:xfrm>
            <a:off x="1422400"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Footer Placeholder 2"/>
          <p:cNvSpPr>
            <a:spLocks noGrp="1"/>
          </p:cNvSpPr>
          <p:nvPr>
            <p:ph type="ftr" sz="quarter" idx="10"/>
          </p:nvPr>
        </p:nvSpPr>
        <p:spPr>
          <a:xfrm>
            <a:off x="458107" y="9616425"/>
            <a:ext cx="6781800" cy="547603"/>
          </a:xfrm>
        </p:spPr>
        <p:txBody>
          <a:bodyPr/>
          <a:lstStyle>
            <a:lvl1pPr algn="l">
              <a:defRPr/>
            </a:lvl1pPr>
          </a:lstStyle>
          <a:p>
            <a:r>
              <a:rPr kumimoji="1" lang="en-US" altLang="ja-JP"/>
              <a:t>The Power of PowerPoint - thepopp.com</a:t>
            </a:r>
            <a:endParaRPr kumimoji="1" lang="ja-JP" altLang="en-US" dirty="0"/>
          </a:p>
        </p:txBody>
      </p:sp>
      <p:sp>
        <p:nvSpPr>
          <p:cNvPr id="9" name="Slide Number Placeholder 3"/>
          <p:cNvSpPr>
            <a:spLocks noGrp="1"/>
          </p:cNvSpPr>
          <p:nvPr>
            <p:ph type="sldNum" sz="quarter" idx="11"/>
          </p:nvPr>
        </p:nvSpPr>
        <p:spPr>
          <a:xfrm>
            <a:off x="458107" y="8877368"/>
            <a:ext cx="1219200" cy="1012858"/>
          </a:xfrm>
        </p:spPr>
        <p:txBody>
          <a:bodyPr/>
          <a:lstStyle>
            <a:lvl1pPr algn="l">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445947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056577" y="-794"/>
            <a:ext cx="5231423"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6545943"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9" name="Text Placeholder 5"/>
          <p:cNvSpPr>
            <a:spLocks noGrp="1"/>
          </p:cNvSpPr>
          <p:nvPr>
            <p:ph type="body" sz="quarter" idx="12" hasCustomPrompt="1"/>
          </p:nvPr>
        </p:nvSpPr>
        <p:spPr>
          <a:xfrm>
            <a:off x="7456073" y="4030847"/>
            <a:ext cx="4690375" cy="3264171"/>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7456073" y="3314976"/>
            <a:ext cx="4690375" cy="637117"/>
          </a:xfrm>
        </p:spPr>
        <p:txBody>
          <a:bodyPr anchor="b">
            <a:noAutofit/>
          </a:bodyPr>
          <a:lstStyle>
            <a:lvl1pPr marL="0" indent="0" algn="just">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458107" y="9616425"/>
            <a:ext cx="6087836" cy="547603"/>
          </a:xfrm>
        </p:spPr>
        <p:txBody>
          <a:bodyPr/>
          <a:lstStyle>
            <a:lvl1pPr algn="l">
              <a:defRPr/>
            </a:lvl1pPr>
          </a:lstStyle>
          <a:p>
            <a:r>
              <a:rPr kumimoji="1" lang="en-US" altLang="ja-JP"/>
              <a:t>The Power of PowerPoint - thepopp.com</a:t>
            </a:r>
            <a:endParaRPr kumimoji="1" lang="ja-JP" altLang="en-US" dirty="0"/>
          </a:p>
        </p:txBody>
      </p:sp>
      <p:sp>
        <p:nvSpPr>
          <p:cNvPr id="11" name="Slide Number Placeholder 3"/>
          <p:cNvSpPr>
            <a:spLocks noGrp="1"/>
          </p:cNvSpPr>
          <p:nvPr>
            <p:ph type="sldNum" sz="quarter" idx="11"/>
          </p:nvPr>
        </p:nvSpPr>
        <p:spPr>
          <a:xfrm>
            <a:off x="458107" y="8877368"/>
            <a:ext cx="1219200" cy="1012858"/>
          </a:xfrm>
        </p:spPr>
        <p:txBody>
          <a:bodyPr/>
          <a:lstStyle>
            <a:lvl1pPr algn="l">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505866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056577" y="-794"/>
            <a:ext cx="5231423"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6545943"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9" name="Text Placeholder 5"/>
          <p:cNvSpPr>
            <a:spLocks noGrp="1"/>
          </p:cNvSpPr>
          <p:nvPr>
            <p:ph type="body" sz="quarter" idx="12" hasCustomPrompt="1"/>
          </p:nvPr>
        </p:nvSpPr>
        <p:spPr>
          <a:xfrm>
            <a:off x="7456073" y="2929222"/>
            <a:ext cx="4690375" cy="2172474"/>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7456073" y="2206169"/>
            <a:ext cx="4690375" cy="644299"/>
          </a:xfrm>
        </p:spPr>
        <p:txBody>
          <a:bodyPr anchor="b">
            <a:noAutofit/>
          </a:bodyPr>
          <a:lstStyle>
            <a:lvl1pPr marL="0" indent="0" algn="just">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458107" y="9616425"/>
            <a:ext cx="6087836" cy="547603"/>
          </a:xfrm>
        </p:spPr>
        <p:txBody>
          <a:bodyPr/>
          <a:lstStyle>
            <a:lvl1pPr algn="l">
              <a:defRPr/>
            </a:lvl1pPr>
          </a:lstStyle>
          <a:p>
            <a:r>
              <a:rPr kumimoji="1" lang="en-US" altLang="ja-JP"/>
              <a:t>The Power of PowerPoint - thepopp.com</a:t>
            </a:r>
            <a:endParaRPr kumimoji="1" lang="ja-JP" altLang="en-US" dirty="0"/>
          </a:p>
        </p:txBody>
      </p:sp>
      <p:sp>
        <p:nvSpPr>
          <p:cNvPr id="11" name="Slide Number Placeholder 3"/>
          <p:cNvSpPr>
            <a:spLocks noGrp="1"/>
          </p:cNvSpPr>
          <p:nvPr>
            <p:ph type="sldNum" sz="quarter" idx="11"/>
          </p:nvPr>
        </p:nvSpPr>
        <p:spPr>
          <a:xfrm>
            <a:off x="458107" y="8877368"/>
            <a:ext cx="1219200" cy="1012858"/>
          </a:xfrm>
        </p:spPr>
        <p:txBody>
          <a:bodyPr/>
          <a:lstStyle>
            <a:lvl1pPr algn="l">
              <a:defRPr/>
            </a:lvl1pPr>
          </a:lstStyle>
          <a:p>
            <a:fld id="{B54AD89C-DF1E-4948-B597-5DD47B34A9CA}" type="slidenum">
              <a:rPr kumimoji="1" lang="ja-JP" altLang="en-US" smtClean="0"/>
              <a:pPr/>
              <a:t>‹#›</a:t>
            </a:fld>
            <a:endParaRPr kumimoji="1" lang="ja-JP" altLang="en-US" dirty="0"/>
          </a:p>
        </p:txBody>
      </p:sp>
      <p:sp>
        <p:nvSpPr>
          <p:cNvPr id="12" name="Text Placeholder 5"/>
          <p:cNvSpPr>
            <a:spLocks noGrp="1"/>
          </p:cNvSpPr>
          <p:nvPr>
            <p:ph type="body" sz="quarter" idx="15" hasCustomPrompt="1"/>
          </p:nvPr>
        </p:nvSpPr>
        <p:spPr>
          <a:xfrm>
            <a:off x="7456073" y="6212852"/>
            <a:ext cx="4690375" cy="2172474"/>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7456073" y="5489799"/>
            <a:ext cx="4690375" cy="644299"/>
          </a:xfrm>
        </p:spPr>
        <p:txBody>
          <a:bodyPr anchor="b">
            <a:noAutofit/>
          </a:bodyPr>
          <a:lstStyle>
            <a:lvl1pPr marL="0" indent="0" algn="just">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415128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600" y="3740262"/>
            <a:ext cx="12242800" cy="1232839"/>
          </a:xfrm>
        </p:spPr>
        <p:txBody>
          <a:bodyPr anchor="b"/>
          <a:lstStyle>
            <a:lvl1pPr algn="ctr">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3022601" y="5141912"/>
            <a:ext cx="12242800" cy="3241675"/>
          </a:xfrm>
        </p:spPr>
        <p:txBody>
          <a:bodyPr anchor="t"/>
          <a:lstStyle>
            <a:lvl1pPr marL="0" indent="0" algn="ctr">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534330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6" name="Title 1"/>
          <p:cNvSpPr>
            <a:spLocks noGrp="1"/>
          </p:cNvSpPr>
          <p:nvPr>
            <p:ph type="title" hasCustomPrompt="1"/>
          </p:nvPr>
        </p:nvSpPr>
        <p:spPr>
          <a:xfrm>
            <a:off x="588286" y="3633535"/>
            <a:ext cx="5334063"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7895771" y="1433513"/>
            <a:ext cx="8988878" cy="370840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7794171" y="5565640"/>
            <a:ext cx="9202058" cy="3311728"/>
          </a:xfrm>
        </p:spPr>
        <p:txBody>
          <a:bodyPr numCol="1" spcCol="540000"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25840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6" name="Title 1"/>
          <p:cNvSpPr>
            <a:spLocks noGrp="1"/>
          </p:cNvSpPr>
          <p:nvPr>
            <p:ph type="title" hasCustomPrompt="1"/>
          </p:nvPr>
        </p:nvSpPr>
        <p:spPr>
          <a:xfrm>
            <a:off x="588286" y="3633535"/>
            <a:ext cx="5334063"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9144000" y="1433513"/>
            <a:ext cx="1052493" cy="1052493"/>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Text Placeholder 5"/>
          <p:cNvSpPr>
            <a:spLocks noGrp="1"/>
          </p:cNvSpPr>
          <p:nvPr>
            <p:ph type="body" sz="quarter" idx="15" hasCustomPrompt="1"/>
          </p:nvPr>
        </p:nvSpPr>
        <p:spPr>
          <a:xfrm>
            <a:off x="9306619" y="1504594"/>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10389421" y="2003053"/>
            <a:ext cx="4875979"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10389421" y="1433513"/>
            <a:ext cx="4875979"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13" name="Group 12"/>
          <p:cNvGrpSpPr/>
          <p:nvPr userDrawn="1"/>
        </p:nvGrpSpPr>
        <p:grpSpPr>
          <a:xfrm>
            <a:off x="9144000" y="3026857"/>
            <a:ext cx="1052493" cy="1052493"/>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Text Placeholder 5"/>
          <p:cNvSpPr>
            <a:spLocks noGrp="1"/>
          </p:cNvSpPr>
          <p:nvPr>
            <p:ph type="body" sz="quarter" idx="16" hasCustomPrompt="1"/>
          </p:nvPr>
        </p:nvSpPr>
        <p:spPr>
          <a:xfrm>
            <a:off x="9306619" y="3097938"/>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10389421" y="3596397"/>
            <a:ext cx="4875979"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10389421" y="3026857"/>
            <a:ext cx="4875979"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19" name="Group 18"/>
          <p:cNvGrpSpPr/>
          <p:nvPr userDrawn="1"/>
        </p:nvGrpSpPr>
        <p:grpSpPr>
          <a:xfrm>
            <a:off x="9144000" y="4620200"/>
            <a:ext cx="1052493" cy="1052493"/>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Text Placeholder 5"/>
          <p:cNvSpPr>
            <a:spLocks noGrp="1"/>
          </p:cNvSpPr>
          <p:nvPr>
            <p:ph type="body" sz="quarter" idx="19" hasCustomPrompt="1"/>
          </p:nvPr>
        </p:nvSpPr>
        <p:spPr>
          <a:xfrm>
            <a:off x="9306619" y="4691281"/>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10389421" y="5189740"/>
            <a:ext cx="4875979"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10389421" y="4620200"/>
            <a:ext cx="4875979"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25" name="Group 24"/>
          <p:cNvGrpSpPr/>
          <p:nvPr userDrawn="1"/>
        </p:nvGrpSpPr>
        <p:grpSpPr>
          <a:xfrm>
            <a:off x="9144000" y="6213543"/>
            <a:ext cx="1052493" cy="1052493"/>
            <a:chOff x="9144000" y="1433513"/>
            <a:chExt cx="1408161" cy="1408161"/>
          </a:xfrm>
        </p:grpSpPr>
        <p:sp>
          <p:nvSpPr>
            <p:cNvPr id="26" name="Rectangle 2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Rectangle 2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Text Placeholder 5"/>
          <p:cNvSpPr>
            <a:spLocks noGrp="1"/>
          </p:cNvSpPr>
          <p:nvPr>
            <p:ph type="body" sz="quarter" idx="22" hasCustomPrompt="1"/>
          </p:nvPr>
        </p:nvSpPr>
        <p:spPr>
          <a:xfrm>
            <a:off x="9306619" y="6284624"/>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29" name="Text Placeholder 5"/>
          <p:cNvSpPr>
            <a:spLocks noGrp="1"/>
          </p:cNvSpPr>
          <p:nvPr>
            <p:ph type="body" sz="quarter" idx="23" hasCustomPrompt="1"/>
          </p:nvPr>
        </p:nvSpPr>
        <p:spPr>
          <a:xfrm>
            <a:off x="10389421" y="6783083"/>
            <a:ext cx="4875979"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10389421" y="6213543"/>
            <a:ext cx="4875979"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31" name="Group 30"/>
          <p:cNvGrpSpPr/>
          <p:nvPr userDrawn="1"/>
        </p:nvGrpSpPr>
        <p:grpSpPr>
          <a:xfrm>
            <a:off x="9144000" y="7806887"/>
            <a:ext cx="1052493" cy="1052493"/>
            <a:chOff x="9144000" y="1433513"/>
            <a:chExt cx="1408161" cy="1408161"/>
          </a:xfrm>
        </p:grpSpPr>
        <p:sp>
          <p:nvSpPr>
            <p:cNvPr id="32" name="Rectangle 31"/>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Rectangle 32"/>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Text Placeholder 5"/>
          <p:cNvSpPr>
            <a:spLocks noGrp="1"/>
          </p:cNvSpPr>
          <p:nvPr>
            <p:ph type="body" sz="quarter" idx="25" hasCustomPrompt="1"/>
          </p:nvPr>
        </p:nvSpPr>
        <p:spPr>
          <a:xfrm>
            <a:off x="9306619" y="7877968"/>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35" name="Text Placeholder 5"/>
          <p:cNvSpPr>
            <a:spLocks noGrp="1"/>
          </p:cNvSpPr>
          <p:nvPr>
            <p:ph type="body" sz="quarter" idx="26" hasCustomPrompt="1"/>
          </p:nvPr>
        </p:nvSpPr>
        <p:spPr>
          <a:xfrm>
            <a:off x="10389421" y="8376427"/>
            <a:ext cx="4875979"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10389421" y="7806887"/>
            <a:ext cx="4875979"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79708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6" name="Title 1"/>
          <p:cNvSpPr>
            <a:spLocks noGrp="1"/>
          </p:cNvSpPr>
          <p:nvPr>
            <p:ph type="title" hasCustomPrompt="1"/>
          </p:nvPr>
        </p:nvSpPr>
        <p:spPr>
          <a:xfrm>
            <a:off x="588286" y="3633535"/>
            <a:ext cx="5334063"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7673979" y="3025884"/>
            <a:ext cx="1052493" cy="1052493"/>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Text Placeholder 5"/>
          <p:cNvSpPr>
            <a:spLocks noGrp="1"/>
          </p:cNvSpPr>
          <p:nvPr>
            <p:ph type="body" sz="quarter" idx="15" hasCustomPrompt="1"/>
          </p:nvPr>
        </p:nvSpPr>
        <p:spPr>
          <a:xfrm>
            <a:off x="7836598" y="3096965"/>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8919401" y="3595424"/>
            <a:ext cx="3127722"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8919401" y="3025884"/>
            <a:ext cx="3127722"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13" name="Group 12"/>
          <p:cNvGrpSpPr/>
          <p:nvPr userDrawn="1"/>
        </p:nvGrpSpPr>
        <p:grpSpPr>
          <a:xfrm>
            <a:off x="7673979" y="4619228"/>
            <a:ext cx="1052493" cy="1052493"/>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Text Placeholder 5"/>
          <p:cNvSpPr>
            <a:spLocks noGrp="1"/>
          </p:cNvSpPr>
          <p:nvPr>
            <p:ph type="body" sz="quarter" idx="16" hasCustomPrompt="1"/>
          </p:nvPr>
        </p:nvSpPr>
        <p:spPr>
          <a:xfrm>
            <a:off x="7836598" y="4690309"/>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8919401" y="5188768"/>
            <a:ext cx="3127722"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8919401" y="4619228"/>
            <a:ext cx="3127722"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19" name="Group 18"/>
          <p:cNvGrpSpPr/>
          <p:nvPr userDrawn="1"/>
        </p:nvGrpSpPr>
        <p:grpSpPr>
          <a:xfrm>
            <a:off x="7673979" y="6212571"/>
            <a:ext cx="1052493" cy="1052493"/>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Text Placeholder 5"/>
          <p:cNvSpPr>
            <a:spLocks noGrp="1"/>
          </p:cNvSpPr>
          <p:nvPr>
            <p:ph type="body" sz="quarter" idx="19" hasCustomPrompt="1"/>
          </p:nvPr>
        </p:nvSpPr>
        <p:spPr>
          <a:xfrm>
            <a:off x="7836598" y="6283652"/>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8919401" y="6782111"/>
            <a:ext cx="3127722"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8919401" y="6212571"/>
            <a:ext cx="3127722"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37" name="Group 36"/>
          <p:cNvGrpSpPr/>
          <p:nvPr userDrawn="1"/>
        </p:nvGrpSpPr>
        <p:grpSpPr>
          <a:xfrm>
            <a:off x="12511506" y="3025884"/>
            <a:ext cx="1052493" cy="1052493"/>
            <a:chOff x="9144000" y="1433513"/>
            <a:chExt cx="1408161" cy="1408161"/>
          </a:xfrm>
        </p:grpSpPr>
        <p:sp>
          <p:nvSpPr>
            <p:cNvPr id="38" name="Rectangle 37"/>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Rectangle 38"/>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Text Placeholder 5"/>
          <p:cNvSpPr>
            <a:spLocks noGrp="1"/>
          </p:cNvSpPr>
          <p:nvPr>
            <p:ph type="body" sz="quarter" idx="22" hasCustomPrompt="1"/>
          </p:nvPr>
        </p:nvSpPr>
        <p:spPr>
          <a:xfrm>
            <a:off x="12674125" y="3096965"/>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13756928" y="3595424"/>
            <a:ext cx="3127722"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13756928" y="3025884"/>
            <a:ext cx="3127722"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43" name="Group 42"/>
          <p:cNvGrpSpPr/>
          <p:nvPr userDrawn="1"/>
        </p:nvGrpSpPr>
        <p:grpSpPr>
          <a:xfrm>
            <a:off x="12511506" y="4619228"/>
            <a:ext cx="1052493" cy="1052493"/>
            <a:chOff x="9144000" y="1433513"/>
            <a:chExt cx="1408161" cy="1408161"/>
          </a:xfrm>
        </p:grpSpPr>
        <p:sp>
          <p:nvSpPr>
            <p:cNvPr id="44" name="Rectangle 4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Rectangle 4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Text Placeholder 5"/>
          <p:cNvSpPr>
            <a:spLocks noGrp="1"/>
          </p:cNvSpPr>
          <p:nvPr>
            <p:ph type="body" sz="quarter" idx="25" hasCustomPrompt="1"/>
          </p:nvPr>
        </p:nvSpPr>
        <p:spPr>
          <a:xfrm>
            <a:off x="12674125" y="4690309"/>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7" name="Text Placeholder 5"/>
          <p:cNvSpPr>
            <a:spLocks noGrp="1"/>
          </p:cNvSpPr>
          <p:nvPr>
            <p:ph type="body" sz="quarter" idx="26" hasCustomPrompt="1"/>
          </p:nvPr>
        </p:nvSpPr>
        <p:spPr>
          <a:xfrm>
            <a:off x="13756928" y="5188768"/>
            <a:ext cx="3127722"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8" name="Text Placeholder 5"/>
          <p:cNvSpPr>
            <a:spLocks noGrp="1"/>
          </p:cNvSpPr>
          <p:nvPr>
            <p:ph type="body" sz="quarter" idx="27" hasCustomPrompt="1"/>
          </p:nvPr>
        </p:nvSpPr>
        <p:spPr>
          <a:xfrm>
            <a:off x="13756928" y="4619228"/>
            <a:ext cx="3127722"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49" name="Group 48"/>
          <p:cNvGrpSpPr/>
          <p:nvPr userDrawn="1"/>
        </p:nvGrpSpPr>
        <p:grpSpPr>
          <a:xfrm>
            <a:off x="12511506" y="6212571"/>
            <a:ext cx="1052493" cy="1052493"/>
            <a:chOff x="9144000" y="1433513"/>
            <a:chExt cx="1408161" cy="1408161"/>
          </a:xfrm>
        </p:grpSpPr>
        <p:sp>
          <p:nvSpPr>
            <p:cNvPr id="50" name="Rectangle 4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Rectangle 5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 name="Text Placeholder 5"/>
          <p:cNvSpPr>
            <a:spLocks noGrp="1"/>
          </p:cNvSpPr>
          <p:nvPr>
            <p:ph type="body" sz="quarter" idx="28" hasCustomPrompt="1"/>
          </p:nvPr>
        </p:nvSpPr>
        <p:spPr>
          <a:xfrm>
            <a:off x="12674125" y="6283652"/>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53" name="Text Placeholder 5"/>
          <p:cNvSpPr>
            <a:spLocks noGrp="1"/>
          </p:cNvSpPr>
          <p:nvPr>
            <p:ph type="body" sz="quarter" idx="29" hasCustomPrompt="1"/>
          </p:nvPr>
        </p:nvSpPr>
        <p:spPr>
          <a:xfrm>
            <a:off x="13756928" y="6782111"/>
            <a:ext cx="3127722"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30" hasCustomPrompt="1"/>
          </p:nvPr>
        </p:nvSpPr>
        <p:spPr>
          <a:xfrm>
            <a:off x="13756928" y="6212571"/>
            <a:ext cx="3127722"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560500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9144000"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6" name="Title 1"/>
          <p:cNvSpPr>
            <a:spLocks noGrp="1"/>
          </p:cNvSpPr>
          <p:nvPr>
            <p:ph type="title" hasCustomPrompt="1"/>
          </p:nvPr>
        </p:nvSpPr>
        <p:spPr>
          <a:xfrm>
            <a:off x="1403870" y="2086656"/>
            <a:ext cx="6100016"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9649" y="4034971"/>
            <a:ext cx="5175251" cy="3051630"/>
          </a:xfrm>
        </p:spPr>
        <p:txBody>
          <a:bodyPr numCol="1" spcCol="540000"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9650" y="2719235"/>
            <a:ext cx="5175250" cy="114668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750098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9144000"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6" name="Title 1"/>
          <p:cNvSpPr>
            <a:spLocks noGrp="1"/>
          </p:cNvSpPr>
          <p:nvPr>
            <p:ph type="title" hasCustomPrompt="1"/>
          </p:nvPr>
        </p:nvSpPr>
        <p:spPr>
          <a:xfrm>
            <a:off x="1403870" y="2086656"/>
            <a:ext cx="6100016"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9649" y="2918733"/>
            <a:ext cx="5175251" cy="2107520"/>
          </a:xfrm>
        </p:spPr>
        <p:txBody>
          <a:bodyPr numCol="1" spcCol="540000"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9650" y="2154012"/>
            <a:ext cx="5175250" cy="595666"/>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11169649" y="5973990"/>
            <a:ext cx="5175251" cy="2107520"/>
          </a:xfrm>
        </p:spPr>
        <p:txBody>
          <a:bodyPr numCol="1" spcCol="540000"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11169650" y="5209269"/>
            <a:ext cx="5175250" cy="595666"/>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47167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1403350" y="-1"/>
            <a:ext cx="5724525"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144000" y="2292005"/>
            <a:ext cx="7740650"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9144000" y="4435579"/>
            <a:ext cx="7221904" cy="2496721"/>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144000" y="3311949"/>
            <a:ext cx="7740650" cy="701273"/>
          </a:xfrm>
        </p:spPr>
        <p:txBody>
          <a:bodyPr anchor="t">
            <a:normAutofit/>
          </a:bodyPr>
          <a:lstStyle>
            <a:lvl1pPr marL="0" indent="0" algn="just">
              <a:lnSpc>
                <a:spcPct val="130000"/>
              </a:lnSpc>
              <a:spcBef>
                <a:spcPts val="0"/>
              </a:spcBef>
              <a:buFontTx/>
              <a:buNone/>
              <a:defRPr sz="2800">
                <a:solidFill>
                  <a:schemeClr val="bg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9225281" y="4163666"/>
            <a:ext cx="9062719"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9144000" y="7086600"/>
            <a:ext cx="7221904" cy="1800225"/>
          </a:xfrm>
        </p:spPr>
        <p:txBody>
          <a:bodyPr anchor="b">
            <a:normAutofit/>
          </a:bodyPr>
          <a:lstStyle>
            <a:lvl1pPr marL="285750" indent="-285750" algn="just">
              <a:spcBef>
                <a:spcPts val="0"/>
              </a:spcBef>
              <a:buFont typeface="Wingdings" panose="05000000000000000000" pitchFamily="2" charset="2"/>
              <a:buChar char="l"/>
              <a:defRPr sz="1400">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140161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1160124" y="-1"/>
            <a:ext cx="5724525"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Footer Placeholder 2"/>
          <p:cNvSpPr>
            <a:spLocks noGrp="1"/>
          </p:cNvSpPr>
          <p:nvPr>
            <p:ph type="ftr" sz="quarter" idx="10"/>
          </p:nvPr>
        </p:nvSpPr>
        <p:spPr>
          <a:xfrm>
            <a:off x="458107" y="9616425"/>
            <a:ext cx="6087836" cy="547603"/>
          </a:xfrm>
        </p:spPr>
        <p:txBody>
          <a:bodyPr/>
          <a:lstStyle>
            <a:lvl1pPr algn="l">
              <a:defRPr/>
            </a:lvl1pPr>
          </a:lstStyle>
          <a:p>
            <a:r>
              <a:rPr kumimoji="1" lang="en-US" altLang="ja-JP"/>
              <a:t>The Power of PowerPoint - thepopp.com</a:t>
            </a:r>
            <a:endParaRPr kumimoji="1" lang="ja-JP" altLang="en-US" dirty="0"/>
          </a:p>
        </p:txBody>
      </p:sp>
      <p:sp>
        <p:nvSpPr>
          <p:cNvPr id="7" name="Slide Number Placeholder 3"/>
          <p:cNvSpPr>
            <a:spLocks noGrp="1"/>
          </p:cNvSpPr>
          <p:nvPr>
            <p:ph type="sldNum" sz="quarter" idx="11"/>
          </p:nvPr>
        </p:nvSpPr>
        <p:spPr>
          <a:xfrm>
            <a:off x="458107" y="8877368"/>
            <a:ext cx="1219200" cy="1012858"/>
          </a:xfrm>
        </p:spPr>
        <p:txBody>
          <a:bodyPr/>
          <a:lstStyle>
            <a:lvl1pPr algn="l">
              <a:defRPr/>
            </a:lvl1pPr>
          </a:lstStyle>
          <a:p>
            <a:fld id="{B54AD89C-DF1E-4948-B597-5DD47B34A9CA}" type="slidenum">
              <a:rPr kumimoji="1" lang="ja-JP" altLang="en-US" smtClean="0"/>
              <a:pPr/>
              <a:t>‹#›</a:t>
            </a:fld>
            <a:endParaRPr kumimoji="1" lang="ja-JP" altLang="en-US" dirty="0"/>
          </a:p>
        </p:txBody>
      </p:sp>
      <p:sp>
        <p:nvSpPr>
          <p:cNvPr id="8" name="Title 1"/>
          <p:cNvSpPr>
            <a:spLocks noGrp="1"/>
          </p:cNvSpPr>
          <p:nvPr>
            <p:ph type="title" hasCustomPrompt="1"/>
          </p:nvPr>
        </p:nvSpPr>
        <p:spPr>
          <a:xfrm>
            <a:off x="1403350" y="1398588"/>
            <a:ext cx="7740650" cy="1141412"/>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
        <p:nvSpPr>
          <p:cNvPr id="9" name="Text Placeholder 5"/>
          <p:cNvSpPr>
            <a:spLocks noGrp="1"/>
          </p:cNvSpPr>
          <p:nvPr>
            <p:ph type="body" sz="quarter" idx="12" hasCustomPrompt="1"/>
          </p:nvPr>
        </p:nvSpPr>
        <p:spPr>
          <a:xfrm>
            <a:off x="1403350" y="6155103"/>
            <a:ext cx="7221904" cy="2496721"/>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1403350" y="4061731"/>
            <a:ext cx="7221904" cy="2024765"/>
          </a:xfrm>
        </p:spPr>
        <p:txBody>
          <a:bodyPr anchor="b">
            <a:norm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1403350" y="2257867"/>
            <a:ext cx="7740650" cy="839263"/>
          </a:xfrm>
        </p:spPr>
        <p:txBody>
          <a:bodyPr anchor="t">
            <a:noAutofit/>
          </a:bodyPr>
          <a:lstStyle>
            <a:lvl1pPr marL="0" indent="0" algn="just">
              <a:lnSpc>
                <a:spcPct val="130000"/>
              </a:lnSpc>
              <a:spcBef>
                <a:spcPts val="0"/>
              </a:spcBef>
              <a:buFontTx/>
              <a:buNone/>
              <a:defRPr sz="3600" baseline="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Subtitle goes here</a:t>
            </a:r>
            <a:endParaRPr kumimoji="1" lang="ja-JP" altLang="en-US" dirty="0"/>
          </a:p>
        </p:txBody>
      </p:sp>
    </p:spTree>
    <p:extLst>
      <p:ext uri="{BB962C8B-B14F-4D97-AF65-F5344CB8AC3E}">
        <p14:creationId xmlns:p14="http://schemas.microsoft.com/office/powerpoint/2010/main" val="1928072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7" name="Picture Placeholder 6"/>
          <p:cNvSpPr>
            <a:spLocks noGrp="1"/>
          </p:cNvSpPr>
          <p:nvPr>
            <p:ph type="pic" sz="quarter" idx="13"/>
          </p:nvPr>
        </p:nvSpPr>
        <p:spPr>
          <a:xfrm>
            <a:off x="2118157" y="3125257"/>
            <a:ext cx="2778125" cy="2778125"/>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1403350" y="7097212"/>
            <a:ext cx="4207741" cy="178961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403350" y="5987867"/>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0" name="Text Placeholder 5"/>
          <p:cNvSpPr>
            <a:spLocks noGrp="1"/>
          </p:cNvSpPr>
          <p:nvPr>
            <p:ph type="body" sz="quarter" idx="15"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Picture Placeholder 6"/>
          <p:cNvSpPr>
            <a:spLocks noGrp="1"/>
          </p:cNvSpPr>
          <p:nvPr>
            <p:ph type="pic" sz="quarter" idx="16"/>
          </p:nvPr>
        </p:nvSpPr>
        <p:spPr>
          <a:xfrm>
            <a:off x="7754936" y="3125257"/>
            <a:ext cx="2778125" cy="2778125"/>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7" hasCustomPrompt="1"/>
          </p:nvPr>
        </p:nvSpPr>
        <p:spPr>
          <a:xfrm>
            <a:off x="7040129" y="7097212"/>
            <a:ext cx="4207741" cy="178961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8" hasCustomPrompt="1"/>
          </p:nvPr>
        </p:nvSpPr>
        <p:spPr>
          <a:xfrm>
            <a:off x="7040129" y="5987867"/>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13391716" y="3125257"/>
            <a:ext cx="2778125" cy="2778125"/>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0" hasCustomPrompt="1"/>
          </p:nvPr>
        </p:nvSpPr>
        <p:spPr>
          <a:xfrm>
            <a:off x="12676909" y="7097212"/>
            <a:ext cx="4207741" cy="178961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12676909" y="5987867"/>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7" name="Text Placeholder 5"/>
          <p:cNvSpPr>
            <a:spLocks noGrp="1"/>
          </p:cNvSpPr>
          <p:nvPr>
            <p:ph type="body" sz="quarter" idx="22" hasCustomPrompt="1"/>
          </p:nvPr>
        </p:nvSpPr>
        <p:spPr>
          <a:xfrm>
            <a:off x="1403350" y="6612349"/>
            <a:ext cx="42077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3" hasCustomPrompt="1"/>
          </p:nvPr>
        </p:nvSpPr>
        <p:spPr>
          <a:xfrm>
            <a:off x="7040129" y="6612349"/>
            <a:ext cx="42077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4" hasCustomPrompt="1"/>
          </p:nvPr>
        </p:nvSpPr>
        <p:spPr>
          <a:xfrm>
            <a:off x="12676909" y="6612349"/>
            <a:ext cx="42077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60026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23" name="Picture Placeholder 6"/>
          <p:cNvSpPr>
            <a:spLocks noGrp="1"/>
          </p:cNvSpPr>
          <p:nvPr>
            <p:ph type="pic" sz="quarter" idx="16"/>
          </p:nvPr>
        </p:nvSpPr>
        <p:spPr>
          <a:xfrm>
            <a:off x="7754936" y="2244472"/>
            <a:ext cx="2778125" cy="2778125"/>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4" name="Text Placeholder 5"/>
          <p:cNvSpPr>
            <a:spLocks noGrp="1"/>
          </p:cNvSpPr>
          <p:nvPr>
            <p:ph type="body" sz="quarter" idx="17" hasCustomPrompt="1"/>
          </p:nvPr>
        </p:nvSpPr>
        <p:spPr>
          <a:xfrm>
            <a:off x="7040129" y="6216427"/>
            <a:ext cx="4207741" cy="178961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5" name="Text Placeholder 5"/>
          <p:cNvSpPr>
            <a:spLocks noGrp="1"/>
          </p:cNvSpPr>
          <p:nvPr>
            <p:ph type="body" sz="quarter" idx="18" hasCustomPrompt="1"/>
          </p:nvPr>
        </p:nvSpPr>
        <p:spPr>
          <a:xfrm>
            <a:off x="7040129" y="5107082"/>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6" name="Picture Placeholder 6"/>
          <p:cNvSpPr>
            <a:spLocks noGrp="1"/>
          </p:cNvSpPr>
          <p:nvPr>
            <p:ph type="pic" sz="quarter" idx="19"/>
          </p:nvPr>
        </p:nvSpPr>
        <p:spPr>
          <a:xfrm>
            <a:off x="13391716" y="2244472"/>
            <a:ext cx="2778125" cy="2778125"/>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Text Placeholder 5"/>
          <p:cNvSpPr>
            <a:spLocks noGrp="1"/>
          </p:cNvSpPr>
          <p:nvPr>
            <p:ph type="body" sz="quarter" idx="20" hasCustomPrompt="1"/>
          </p:nvPr>
        </p:nvSpPr>
        <p:spPr>
          <a:xfrm>
            <a:off x="12676909" y="6216427"/>
            <a:ext cx="4207741" cy="178961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21" hasCustomPrompt="1"/>
          </p:nvPr>
        </p:nvSpPr>
        <p:spPr>
          <a:xfrm>
            <a:off x="12676909" y="5107082"/>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7040129" y="5731564"/>
            <a:ext cx="42077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12676909" y="5731564"/>
            <a:ext cx="42077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1403349" y="2116810"/>
            <a:ext cx="4518479"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Text Placeholder 5"/>
          <p:cNvSpPr>
            <a:spLocks noGrp="1"/>
          </p:cNvSpPr>
          <p:nvPr>
            <p:ph type="body" sz="quarter" idx="25" hasCustomPrompt="1"/>
          </p:nvPr>
        </p:nvSpPr>
        <p:spPr>
          <a:xfrm>
            <a:off x="1403349" y="5365094"/>
            <a:ext cx="4518480"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57189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13" name="Title 1"/>
          <p:cNvSpPr>
            <a:spLocks noGrp="1"/>
          </p:cNvSpPr>
          <p:nvPr>
            <p:ph type="title" hasCustomPrompt="1"/>
          </p:nvPr>
        </p:nvSpPr>
        <p:spPr>
          <a:xfrm>
            <a:off x="1403349" y="2116810"/>
            <a:ext cx="4518479"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25" hasCustomPrompt="1"/>
          </p:nvPr>
        </p:nvSpPr>
        <p:spPr>
          <a:xfrm>
            <a:off x="1403349" y="5365094"/>
            <a:ext cx="4518480"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3"/>
          </p:nvPr>
        </p:nvSpPr>
        <p:spPr>
          <a:xfrm>
            <a:off x="7980383" y="1433930"/>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12" hasCustomPrompt="1"/>
          </p:nvPr>
        </p:nvSpPr>
        <p:spPr>
          <a:xfrm>
            <a:off x="7496370" y="4500221"/>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7" name="Text Placeholder 5"/>
          <p:cNvSpPr>
            <a:spLocks noGrp="1"/>
          </p:cNvSpPr>
          <p:nvPr>
            <p:ph type="body" sz="quarter" idx="14" hasCustomPrompt="1"/>
          </p:nvPr>
        </p:nvSpPr>
        <p:spPr>
          <a:xfrm>
            <a:off x="7496370" y="3965159"/>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8" name="Picture Placeholder 6"/>
          <p:cNvSpPr>
            <a:spLocks noGrp="1"/>
          </p:cNvSpPr>
          <p:nvPr>
            <p:ph type="pic" sz="quarter" idx="15"/>
          </p:nvPr>
        </p:nvSpPr>
        <p:spPr>
          <a:xfrm>
            <a:off x="12454153" y="1433930"/>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6" hasCustomPrompt="1"/>
          </p:nvPr>
        </p:nvSpPr>
        <p:spPr>
          <a:xfrm>
            <a:off x="11970140" y="4500221"/>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7" hasCustomPrompt="1"/>
          </p:nvPr>
        </p:nvSpPr>
        <p:spPr>
          <a:xfrm>
            <a:off x="11970140" y="3965159"/>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21"/>
          </p:nvPr>
        </p:nvSpPr>
        <p:spPr>
          <a:xfrm>
            <a:off x="7980383" y="5330936"/>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22" hasCustomPrompt="1"/>
          </p:nvPr>
        </p:nvSpPr>
        <p:spPr>
          <a:xfrm>
            <a:off x="7496370" y="8397227"/>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23" hasCustomPrompt="1"/>
          </p:nvPr>
        </p:nvSpPr>
        <p:spPr>
          <a:xfrm>
            <a:off x="7496370" y="7862165"/>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24"/>
          </p:nvPr>
        </p:nvSpPr>
        <p:spPr>
          <a:xfrm>
            <a:off x="12454153" y="5330936"/>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26" hasCustomPrompt="1"/>
          </p:nvPr>
        </p:nvSpPr>
        <p:spPr>
          <a:xfrm>
            <a:off x="11970140" y="8397227"/>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7" hasCustomPrompt="1"/>
          </p:nvPr>
        </p:nvSpPr>
        <p:spPr>
          <a:xfrm>
            <a:off x="11970140" y="7862165"/>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76146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3100" y="3751865"/>
            <a:ext cx="5854700" cy="278168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8280401" y="1398588"/>
            <a:ext cx="6984999" cy="7478779"/>
          </a:xfrm>
        </p:spPr>
        <p:txBody>
          <a:bodyPr anchor="ctr"/>
          <a:lstStyle>
            <a:lvl1pPr marL="285750" indent="-285750" algn="l">
              <a:spcBef>
                <a:spcPts val="1800"/>
              </a:spcBef>
              <a:buFont typeface="Wingdings" panose="05000000000000000000" pitchFamily="2" charset="2"/>
              <a:buChar char="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89449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18" name="Picture Placeholder 6"/>
          <p:cNvSpPr>
            <a:spLocks noGrp="1"/>
          </p:cNvSpPr>
          <p:nvPr>
            <p:ph type="pic" sz="quarter" idx="13"/>
          </p:nvPr>
        </p:nvSpPr>
        <p:spPr>
          <a:xfrm>
            <a:off x="6816766" y="1433930"/>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2" hasCustomPrompt="1"/>
          </p:nvPr>
        </p:nvSpPr>
        <p:spPr>
          <a:xfrm>
            <a:off x="6332753" y="4500221"/>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4" hasCustomPrompt="1"/>
          </p:nvPr>
        </p:nvSpPr>
        <p:spPr>
          <a:xfrm>
            <a:off x="6332753" y="3965159"/>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15"/>
          </p:nvPr>
        </p:nvSpPr>
        <p:spPr>
          <a:xfrm>
            <a:off x="10445084" y="1433930"/>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16" hasCustomPrompt="1"/>
          </p:nvPr>
        </p:nvSpPr>
        <p:spPr>
          <a:xfrm>
            <a:off x="9961071" y="4500221"/>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7" hasCustomPrompt="1"/>
          </p:nvPr>
        </p:nvSpPr>
        <p:spPr>
          <a:xfrm>
            <a:off x="9961071" y="3965159"/>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18"/>
          </p:nvPr>
        </p:nvSpPr>
        <p:spPr>
          <a:xfrm>
            <a:off x="14073403" y="1433930"/>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19" hasCustomPrompt="1"/>
          </p:nvPr>
        </p:nvSpPr>
        <p:spPr>
          <a:xfrm>
            <a:off x="13589390" y="4500221"/>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0" hasCustomPrompt="1"/>
          </p:nvPr>
        </p:nvSpPr>
        <p:spPr>
          <a:xfrm>
            <a:off x="13589390" y="3965159"/>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7" name="Picture Placeholder 6"/>
          <p:cNvSpPr>
            <a:spLocks noGrp="1"/>
          </p:cNvSpPr>
          <p:nvPr>
            <p:ph type="pic" sz="quarter" idx="21"/>
          </p:nvPr>
        </p:nvSpPr>
        <p:spPr>
          <a:xfrm>
            <a:off x="6816766" y="5330936"/>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ext Placeholder 5"/>
          <p:cNvSpPr>
            <a:spLocks noGrp="1"/>
          </p:cNvSpPr>
          <p:nvPr>
            <p:ph type="body" sz="quarter" idx="22" hasCustomPrompt="1"/>
          </p:nvPr>
        </p:nvSpPr>
        <p:spPr>
          <a:xfrm>
            <a:off x="6332753" y="8397227"/>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23" hasCustomPrompt="1"/>
          </p:nvPr>
        </p:nvSpPr>
        <p:spPr>
          <a:xfrm>
            <a:off x="6332753" y="7862165"/>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30" name="Picture Placeholder 6"/>
          <p:cNvSpPr>
            <a:spLocks noGrp="1"/>
          </p:cNvSpPr>
          <p:nvPr>
            <p:ph type="pic" sz="quarter" idx="24"/>
          </p:nvPr>
        </p:nvSpPr>
        <p:spPr>
          <a:xfrm>
            <a:off x="10445084" y="5330936"/>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ext Placeholder 5"/>
          <p:cNvSpPr>
            <a:spLocks noGrp="1"/>
          </p:cNvSpPr>
          <p:nvPr>
            <p:ph type="body" sz="quarter" idx="25" hasCustomPrompt="1"/>
          </p:nvPr>
        </p:nvSpPr>
        <p:spPr>
          <a:xfrm>
            <a:off x="9961071" y="8397227"/>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26" hasCustomPrompt="1"/>
          </p:nvPr>
        </p:nvSpPr>
        <p:spPr>
          <a:xfrm>
            <a:off x="9961071" y="7862165"/>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33" name="Picture Placeholder 6"/>
          <p:cNvSpPr>
            <a:spLocks noGrp="1"/>
          </p:cNvSpPr>
          <p:nvPr>
            <p:ph type="pic" sz="quarter" idx="27"/>
          </p:nvPr>
        </p:nvSpPr>
        <p:spPr>
          <a:xfrm>
            <a:off x="14073403" y="5330936"/>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4" name="Text Placeholder 5"/>
          <p:cNvSpPr>
            <a:spLocks noGrp="1"/>
          </p:cNvSpPr>
          <p:nvPr>
            <p:ph type="body" sz="quarter" idx="28" hasCustomPrompt="1"/>
          </p:nvPr>
        </p:nvSpPr>
        <p:spPr>
          <a:xfrm>
            <a:off x="13589390" y="8397227"/>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29" hasCustomPrompt="1"/>
          </p:nvPr>
        </p:nvSpPr>
        <p:spPr>
          <a:xfrm>
            <a:off x="13589390" y="7862165"/>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36" name="Title 1"/>
          <p:cNvSpPr>
            <a:spLocks noGrp="1"/>
          </p:cNvSpPr>
          <p:nvPr>
            <p:ph type="title" hasCustomPrompt="1"/>
          </p:nvPr>
        </p:nvSpPr>
        <p:spPr>
          <a:xfrm>
            <a:off x="1403349" y="2116810"/>
            <a:ext cx="4518479"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7" name="Text Placeholder 5"/>
          <p:cNvSpPr>
            <a:spLocks noGrp="1"/>
          </p:cNvSpPr>
          <p:nvPr>
            <p:ph type="body" sz="quarter" idx="30" hasCustomPrompt="1"/>
          </p:nvPr>
        </p:nvSpPr>
        <p:spPr>
          <a:xfrm>
            <a:off x="1403349" y="5365094"/>
            <a:ext cx="4518480"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1107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11699099" y="-1588"/>
            <a:ext cx="5185551"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17" name="Picture Placeholder 6"/>
          <p:cNvSpPr>
            <a:spLocks noGrp="1"/>
          </p:cNvSpPr>
          <p:nvPr>
            <p:ph type="pic" sz="quarter" idx="13"/>
          </p:nvPr>
        </p:nvSpPr>
        <p:spPr>
          <a:xfrm>
            <a:off x="6515099" y="0"/>
            <a:ext cx="5184000" cy="514191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11700650" y="5141515"/>
            <a:ext cx="5184000" cy="514191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6515099" y="5141913"/>
            <a:ext cx="5185551"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22" name="Text Placeholder 5"/>
          <p:cNvSpPr>
            <a:spLocks noGrp="1"/>
          </p:cNvSpPr>
          <p:nvPr>
            <p:ph type="body" sz="quarter" idx="12" hasCustomPrompt="1"/>
          </p:nvPr>
        </p:nvSpPr>
        <p:spPr>
          <a:xfrm>
            <a:off x="12496800" y="1973417"/>
            <a:ext cx="3666978" cy="2007738"/>
          </a:xfrm>
        </p:spPr>
        <p:txBody>
          <a:bodyPr anchor="t"/>
          <a:lstStyle>
            <a:lvl1pPr marL="0" indent="0" algn="l">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12496800" y="1314180"/>
            <a:ext cx="3666978" cy="586241"/>
          </a:xfrm>
        </p:spPr>
        <p:txBody>
          <a:bodyPr anchor="b">
            <a:normAutofit/>
          </a:bodyPr>
          <a:lstStyle>
            <a:lvl1pPr marL="0" indent="0" algn="l">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7302522" y="7014529"/>
            <a:ext cx="3666978" cy="2007738"/>
          </a:xfrm>
        </p:spPr>
        <p:txBody>
          <a:bodyPr anchor="t"/>
          <a:lstStyle>
            <a:lvl1pPr marL="0" indent="0" algn="r">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7302522" y="6355292"/>
            <a:ext cx="3666978" cy="586241"/>
          </a:xfrm>
        </p:spPr>
        <p:txBody>
          <a:bodyPr anchor="b">
            <a:normAutofit/>
          </a:bodyPr>
          <a:lstStyle>
            <a:lvl1pPr marL="0" indent="0" algn="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Picture Placeholder 6"/>
          <p:cNvSpPr>
            <a:spLocks noGrp="1"/>
          </p:cNvSpPr>
          <p:nvPr>
            <p:ph type="pic" sz="quarter" idx="14"/>
          </p:nvPr>
        </p:nvSpPr>
        <p:spPr>
          <a:xfrm>
            <a:off x="1403350" y="5191943"/>
            <a:ext cx="4222750" cy="36854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5"/>
          </p:nvPr>
        </p:nvSpPr>
        <p:spPr>
          <a:xfrm>
            <a:off x="1403350" y="1398588"/>
            <a:ext cx="4222750" cy="36854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6"/>
          </p:nvPr>
        </p:nvSpPr>
        <p:spPr>
          <a:xfrm>
            <a:off x="5748803" y="1398587"/>
            <a:ext cx="3395197" cy="7488238"/>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itle 1"/>
          <p:cNvSpPr>
            <a:spLocks noGrp="1"/>
          </p:cNvSpPr>
          <p:nvPr>
            <p:ph type="title" hasCustomPrompt="1"/>
          </p:nvPr>
        </p:nvSpPr>
        <p:spPr>
          <a:xfrm>
            <a:off x="11169650" y="1398589"/>
            <a:ext cx="51752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12" hasCustomPrompt="1"/>
          </p:nvPr>
        </p:nvSpPr>
        <p:spPr>
          <a:xfrm>
            <a:off x="11188700" y="5360988"/>
            <a:ext cx="51752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5" name="Straight Connector 14"/>
          <p:cNvCxnSpPr/>
          <p:nvPr userDrawn="1"/>
        </p:nvCxnSpPr>
        <p:spPr>
          <a:xfrm>
            <a:off x="11267147" y="5141913"/>
            <a:ext cx="7020853" cy="793"/>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061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5"/>
          </p:nvPr>
        </p:nvSpPr>
        <p:spPr>
          <a:xfrm>
            <a:off x="1403350" y="1398588"/>
            <a:ext cx="5372594" cy="747878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3"/>
          </p:nvPr>
        </p:nvSpPr>
        <p:spPr>
          <a:xfrm>
            <a:off x="6905033" y="5492818"/>
            <a:ext cx="3240480" cy="338455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10274602" y="5492818"/>
            <a:ext cx="3240480" cy="338455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13644170" y="5492818"/>
            <a:ext cx="3240480" cy="338455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7127875" y="1398589"/>
            <a:ext cx="4041775" cy="3648420"/>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11788726" y="1398588"/>
            <a:ext cx="5095924" cy="3648421"/>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67769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7" name="Text Placeholder 5"/>
          <p:cNvSpPr>
            <a:spLocks noGrp="1"/>
          </p:cNvSpPr>
          <p:nvPr>
            <p:ph type="body" sz="quarter" idx="16"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Picture Placeholder 6"/>
          <p:cNvSpPr>
            <a:spLocks noGrp="1"/>
          </p:cNvSpPr>
          <p:nvPr>
            <p:ph type="pic" sz="quarter" idx="15"/>
          </p:nvPr>
        </p:nvSpPr>
        <p:spPr>
          <a:xfrm>
            <a:off x="6515100" y="3633899"/>
            <a:ext cx="2331583" cy="233158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1403350" y="4442002"/>
            <a:ext cx="4377104" cy="1421200"/>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1403350" y="3782765"/>
            <a:ext cx="437710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 name="Picture Placeholder 6"/>
          <p:cNvSpPr>
            <a:spLocks noGrp="1"/>
          </p:cNvSpPr>
          <p:nvPr>
            <p:ph type="pic" sz="quarter" idx="17"/>
          </p:nvPr>
        </p:nvSpPr>
        <p:spPr>
          <a:xfrm>
            <a:off x="9446987" y="3633899"/>
            <a:ext cx="2331583" cy="233158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8" hasCustomPrompt="1"/>
          </p:nvPr>
        </p:nvSpPr>
        <p:spPr>
          <a:xfrm>
            <a:off x="12507546" y="4442002"/>
            <a:ext cx="437710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9" hasCustomPrompt="1"/>
          </p:nvPr>
        </p:nvSpPr>
        <p:spPr>
          <a:xfrm>
            <a:off x="12507546" y="3782765"/>
            <a:ext cx="437710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4" name="Picture Placeholder 6"/>
          <p:cNvSpPr>
            <a:spLocks noGrp="1"/>
          </p:cNvSpPr>
          <p:nvPr>
            <p:ph type="pic" sz="quarter" idx="20"/>
          </p:nvPr>
        </p:nvSpPr>
        <p:spPr>
          <a:xfrm>
            <a:off x="6515100" y="6545785"/>
            <a:ext cx="2331583" cy="233158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1" hasCustomPrompt="1"/>
          </p:nvPr>
        </p:nvSpPr>
        <p:spPr>
          <a:xfrm>
            <a:off x="1403350" y="7353888"/>
            <a:ext cx="4377104" cy="1421200"/>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1403350" y="6694651"/>
            <a:ext cx="437710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7" name="Picture Placeholder 6"/>
          <p:cNvSpPr>
            <a:spLocks noGrp="1"/>
          </p:cNvSpPr>
          <p:nvPr>
            <p:ph type="pic" sz="quarter" idx="23"/>
          </p:nvPr>
        </p:nvSpPr>
        <p:spPr>
          <a:xfrm>
            <a:off x="9446987" y="6545785"/>
            <a:ext cx="2331583" cy="233158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Text Placeholder 5"/>
          <p:cNvSpPr>
            <a:spLocks noGrp="1"/>
          </p:cNvSpPr>
          <p:nvPr>
            <p:ph type="body" sz="quarter" idx="24" hasCustomPrompt="1"/>
          </p:nvPr>
        </p:nvSpPr>
        <p:spPr>
          <a:xfrm>
            <a:off x="12507546" y="7353888"/>
            <a:ext cx="437710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5" hasCustomPrompt="1"/>
          </p:nvPr>
        </p:nvSpPr>
        <p:spPr>
          <a:xfrm>
            <a:off x="12507546" y="6694651"/>
            <a:ext cx="437710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925037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13024270" y="5556738"/>
            <a:ext cx="3320630" cy="332063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7"/>
          </p:nvPr>
        </p:nvSpPr>
        <p:spPr>
          <a:xfrm>
            <a:off x="13024270" y="2775858"/>
            <a:ext cx="2780880" cy="278088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5"/>
          </p:nvPr>
        </p:nvSpPr>
        <p:spPr>
          <a:xfrm>
            <a:off x="8866119" y="1398587"/>
            <a:ext cx="4158151" cy="41581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8"/>
          </p:nvPr>
        </p:nvSpPr>
        <p:spPr>
          <a:xfrm>
            <a:off x="10243390" y="5543569"/>
            <a:ext cx="2780880" cy="278088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cxnSp>
        <p:nvCxnSpPr>
          <p:cNvPr id="11" name="Straight Connector 10"/>
          <p:cNvCxnSpPr/>
          <p:nvPr userDrawn="1"/>
        </p:nvCxnSpPr>
        <p:spPr>
          <a:xfrm>
            <a:off x="1517651" y="5141913"/>
            <a:ext cx="7348468"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30965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7" name="Picture Placeholder 6"/>
          <p:cNvSpPr>
            <a:spLocks noGrp="1"/>
          </p:cNvSpPr>
          <p:nvPr>
            <p:ph type="pic" sz="quarter" idx="13"/>
          </p:nvPr>
        </p:nvSpPr>
        <p:spPr>
          <a:xfrm>
            <a:off x="1403350" y="2508781"/>
            <a:ext cx="5076000" cy="2633132"/>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4" hasCustomPrompt="1"/>
          </p:nvPr>
        </p:nvSpPr>
        <p:spPr>
          <a:xfrm>
            <a:off x="1403350" y="5226398"/>
            <a:ext cx="5076000"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1" name="Picture Placeholder 6"/>
          <p:cNvSpPr>
            <a:spLocks noGrp="1"/>
          </p:cNvSpPr>
          <p:nvPr>
            <p:ph type="pic" sz="quarter" idx="16"/>
          </p:nvPr>
        </p:nvSpPr>
        <p:spPr>
          <a:xfrm>
            <a:off x="6606000" y="2508781"/>
            <a:ext cx="5076000" cy="2633132"/>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8" hasCustomPrompt="1"/>
          </p:nvPr>
        </p:nvSpPr>
        <p:spPr>
          <a:xfrm>
            <a:off x="6606000" y="5226398"/>
            <a:ext cx="5076000"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11808650" y="2508781"/>
            <a:ext cx="5076000" cy="2633132"/>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21" hasCustomPrompt="1"/>
          </p:nvPr>
        </p:nvSpPr>
        <p:spPr>
          <a:xfrm>
            <a:off x="11808650" y="5226398"/>
            <a:ext cx="5076000"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1403350" y="6312877"/>
            <a:ext cx="5724525" cy="2539024"/>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2" name="Text Placeholder 5"/>
          <p:cNvSpPr>
            <a:spLocks noGrp="1"/>
          </p:cNvSpPr>
          <p:nvPr>
            <p:ph type="body" sz="quarter" idx="12" hasCustomPrompt="1"/>
          </p:nvPr>
        </p:nvSpPr>
        <p:spPr>
          <a:xfrm>
            <a:off x="7702063" y="6312877"/>
            <a:ext cx="7563338" cy="2539024"/>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99269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403349" y="2116810"/>
            <a:ext cx="4518479"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403349" y="5365094"/>
            <a:ext cx="4518480"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7127874" y="1398588"/>
            <a:ext cx="9756775" cy="747878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963628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1412875" y="1398588"/>
            <a:ext cx="9756775" cy="747878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2366170" y="2116810"/>
            <a:ext cx="4518479"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2366170" y="5365094"/>
            <a:ext cx="4518480"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196715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1777366" cy="10285414"/>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Rectangle 5"/>
          <p:cNvSpPr/>
          <p:nvPr userDrawn="1"/>
        </p:nvSpPr>
        <p:spPr>
          <a:xfrm>
            <a:off x="11777366"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9" name="Title 1"/>
          <p:cNvSpPr>
            <a:spLocks noGrp="1"/>
          </p:cNvSpPr>
          <p:nvPr>
            <p:ph type="title" hasCustomPrompt="1"/>
          </p:nvPr>
        </p:nvSpPr>
        <p:spPr>
          <a:xfrm>
            <a:off x="13007033" y="1398589"/>
            <a:ext cx="40322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0" name="Text Placeholder 5"/>
          <p:cNvSpPr>
            <a:spLocks noGrp="1"/>
          </p:cNvSpPr>
          <p:nvPr>
            <p:ph type="body" sz="quarter" idx="12" hasCustomPrompt="1"/>
          </p:nvPr>
        </p:nvSpPr>
        <p:spPr>
          <a:xfrm>
            <a:off x="13026083" y="5360987"/>
            <a:ext cx="4032250" cy="3525837"/>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39763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600" y="3751865"/>
            <a:ext cx="4775200" cy="2781683"/>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8280401" y="1398588"/>
            <a:ext cx="6984999" cy="7478779"/>
          </a:xfrm>
        </p:spPr>
        <p:txBody>
          <a:bodyPr anchor="ctr"/>
          <a:lstStyle>
            <a:lvl1pPr marL="285750" indent="-285750" algn="l">
              <a:spcBef>
                <a:spcPts val="1800"/>
              </a:spcBef>
              <a:buFont typeface="Wingdings" panose="05000000000000000000" pitchFamily="2" charset="2"/>
              <a:buChar char="l"/>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44057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304776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5"/>
          </p:nvPr>
        </p:nvSpPr>
        <p:spPr>
          <a:xfrm>
            <a:off x="914328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1219104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609552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523880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304776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21"/>
          </p:nvPr>
        </p:nvSpPr>
        <p:spPr>
          <a:xfrm>
            <a:off x="914328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1219104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Picture Placeholder 6"/>
          <p:cNvSpPr>
            <a:spLocks noGrp="1"/>
          </p:cNvSpPr>
          <p:nvPr>
            <p:ph type="pic" sz="quarter" idx="23"/>
          </p:nvPr>
        </p:nvSpPr>
        <p:spPr>
          <a:xfrm>
            <a:off x="609552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523880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163472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82880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0" y="5141912"/>
            <a:ext cx="182880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1943100" y="3270249"/>
            <a:ext cx="14401800" cy="3744913"/>
          </a:xfrm>
          <a:solidFill>
            <a:schemeClr val="tx1"/>
          </a:solidFill>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8" name="Title 1"/>
          <p:cNvSpPr>
            <a:spLocks noGrp="1"/>
          </p:cNvSpPr>
          <p:nvPr>
            <p:ph type="title" hasCustomPrompt="1"/>
          </p:nvPr>
        </p:nvSpPr>
        <p:spPr>
          <a:xfrm>
            <a:off x="3022600" y="3663399"/>
            <a:ext cx="4105275" cy="2957025"/>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5" hasCustomPrompt="1"/>
          </p:nvPr>
        </p:nvSpPr>
        <p:spPr>
          <a:xfrm>
            <a:off x="7702063" y="3663399"/>
            <a:ext cx="6852137" cy="2957025"/>
          </a:xfrm>
        </p:spPr>
        <p:txBody>
          <a:bodyPr anchor="ctr"/>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47231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9144000" cy="10285414"/>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9144000" y="-1"/>
            <a:ext cx="9144000" cy="10285414"/>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6200775" y="1398588"/>
            <a:ext cx="5886450" cy="7488237"/>
          </a:xfrm>
          <a:solidFill>
            <a:schemeClr val="tx1"/>
          </a:solidFill>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10" name="Title 1"/>
          <p:cNvSpPr>
            <a:spLocks noGrp="1"/>
          </p:cNvSpPr>
          <p:nvPr>
            <p:ph type="title" hasCustomPrompt="1"/>
          </p:nvPr>
        </p:nvSpPr>
        <p:spPr>
          <a:xfrm>
            <a:off x="7127875" y="2209799"/>
            <a:ext cx="4032250" cy="2837209"/>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5" hasCustomPrompt="1"/>
          </p:nvPr>
        </p:nvSpPr>
        <p:spPr>
          <a:xfrm>
            <a:off x="7146925" y="5360987"/>
            <a:ext cx="4032250" cy="2817813"/>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98514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304776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1219104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523880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304776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1219104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523880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7" name="Title 1"/>
          <p:cNvSpPr>
            <a:spLocks noGrp="1"/>
          </p:cNvSpPr>
          <p:nvPr>
            <p:ph type="title" hasCustomPrompt="1"/>
          </p:nvPr>
        </p:nvSpPr>
        <p:spPr>
          <a:xfrm>
            <a:off x="7127875" y="1398589"/>
            <a:ext cx="40322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Text Placeholder 5"/>
          <p:cNvSpPr>
            <a:spLocks noGrp="1"/>
          </p:cNvSpPr>
          <p:nvPr>
            <p:ph type="body" sz="quarter" idx="12" hasCustomPrompt="1"/>
          </p:nvPr>
        </p:nvSpPr>
        <p:spPr>
          <a:xfrm>
            <a:off x="7146925" y="5360987"/>
            <a:ext cx="4032250" cy="3525837"/>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42711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458107" y="9616425"/>
            <a:ext cx="6087836" cy="547603"/>
          </a:xfrm>
        </p:spPr>
        <p:txBody>
          <a:bodyPr/>
          <a:lstStyle>
            <a:lvl1pPr algn="l">
              <a:defRPr/>
            </a:lvl1pPr>
          </a:lstStyle>
          <a:p>
            <a:r>
              <a:rPr kumimoji="1" lang="en-US" altLang="ja-JP"/>
              <a:t>The Power of PowerPoint - thepopp.com</a:t>
            </a:r>
            <a:endParaRPr kumimoji="1" lang="ja-JP" altLang="en-US" dirty="0"/>
          </a:p>
        </p:txBody>
      </p:sp>
      <p:sp>
        <p:nvSpPr>
          <p:cNvPr id="6" name="Slide Number Placeholder 3"/>
          <p:cNvSpPr>
            <a:spLocks noGrp="1"/>
          </p:cNvSpPr>
          <p:nvPr>
            <p:ph type="sldNum" sz="quarter" idx="11"/>
          </p:nvPr>
        </p:nvSpPr>
        <p:spPr>
          <a:xfrm>
            <a:off x="458107" y="8877368"/>
            <a:ext cx="1219200" cy="1012858"/>
          </a:xfrm>
        </p:spPr>
        <p:txBody>
          <a:bodyPr/>
          <a:lstStyle>
            <a:lvl1pPr algn="l">
              <a:defRPr>
                <a:solidFill>
                  <a:schemeClr val="tx2"/>
                </a:solidFill>
              </a:defRPr>
            </a:lvl1pPr>
          </a:lstStyle>
          <a:p>
            <a:fld id="{B54AD89C-DF1E-4948-B597-5DD47B34A9CA}" type="slidenum">
              <a:rPr kumimoji="1" lang="ja-JP" altLang="en-US" smtClean="0"/>
              <a:pPr/>
              <a:t>‹#›</a:t>
            </a:fld>
            <a:endParaRPr kumimoji="1" lang="ja-JP" altLang="en-US" dirty="0"/>
          </a:p>
        </p:txBody>
      </p:sp>
      <p:sp>
        <p:nvSpPr>
          <p:cNvPr id="7" name="Picture Placeholder 6"/>
          <p:cNvSpPr>
            <a:spLocks noGrp="1"/>
          </p:cNvSpPr>
          <p:nvPr>
            <p:ph type="pic" sz="quarter" idx="13"/>
          </p:nvPr>
        </p:nvSpPr>
        <p:spPr>
          <a:xfrm>
            <a:off x="9144001" y="-1"/>
            <a:ext cx="3816000"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4000" y="4232324"/>
            <a:ext cx="3816000"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8650" y="0"/>
            <a:ext cx="3816000"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8649" y="6151562"/>
            <a:ext cx="3816000"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350" y="1398589"/>
            <a:ext cx="6357257"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5" name="Straight Connector 14"/>
          <p:cNvCxnSpPr/>
          <p:nvPr userDrawn="1"/>
        </p:nvCxnSpPr>
        <p:spPr>
          <a:xfrm>
            <a:off x="1517651" y="5141913"/>
            <a:ext cx="762634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5"/>
          <p:cNvSpPr>
            <a:spLocks noGrp="1"/>
          </p:cNvSpPr>
          <p:nvPr>
            <p:ph type="body" sz="quarter" idx="12" hasCustomPrompt="1"/>
          </p:nvPr>
        </p:nvSpPr>
        <p:spPr>
          <a:xfrm>
            <a:off x="1422400" y="5360988"/>
            <a:ext cx="6357257" cy="3022600"/>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47659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3" name="Footer Placeholder 2"/>
          <p:cNvSpPr>
            <a:spLocks noGrp="1"/>
          </p:cNvSpPr>
          <p:nvPr>
            <p:ph type="ftr" sz="quarter" idx="10"/>
          </p:nvPr>
        </p:nvSpPr>
        <p:spPr>
          <a:xfrm>
            <a:off x="11169650" y="9616425"/>
            <a:ext cx="6781800" cy="547603"/>
          </a:xfrm>
        </p:spPr>
        <p:txBody>
          <a:bodyPr/>
          <a:lstStyle/>
          <a:p>
            <a:r>
              <a:rPr kumimoji="1" lang="en-US" altLang="ja-JP"/>
              <a:t>The Power of PowerPoint - thepopp.com</a:t>
            </a:r>
            <a:endParaRPr kumimoji="1" lang="ja-JP" altLang="en-US" dirty="0"/>
          </a:p>
        </p:txBody>
      </p:sp>
      <p:sp>
        <p:nvSpPr>
          <p:cNvPr id="24"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26" name="Picture Placeholder 6"/>
          <p:cNvSpPr>
            <a:spLocks noGrp="1"/>
          </p:cNvSpPr>
          <p:nvPr>
            <p:ph type="pic" sz="quarter" idx="15"/>
          </p:nvPr>
        </p:nvSpPr>
        <p:spPr>
          <a:xfrm>
            <a:off x="1433439" y="0"/>
            <a:ext cx="3816000" cy="701516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Picture Placeholder 6"/>
          <p:cNvSpPr>
            <a:spLocks noGrp="1"/>
          </p:cNvSpPr>
          <p:nvPr>
            <p:ph type="pic" sz="quarter" idx="16"/>
          </p:nvPr>
        </p:nvSpPr>
        <p:spPr>
          <a:xfrm>
            <a:off x="5358089" y="3270250"/>
            <a:ext cx="3816000" cy="701516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itle 1"/>
          <p:cNvSpPr>
            <a:spLocks noGrp="1"/>
          </p:cNvSpPr>
          <p:nvPr>
            <p:ph type="title" hasCustomPrompt="1"/>
          </p:nvPr>
        </p:nvSpPr>
        <p:spPr>
          <a:xfrm>
            <a:off x="11169650" y="1398589"/>
            <a:ext cx="56959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9" name="Straight Connector 28"/>
          <p:cNvCxnSpPr/>
          <p:nvPr userDrawn="1"/>
        </p:nvCxnSpPr>
        <p:spPr>
          <a:xfrm>
            <a:off x="11283951" y="5141913"/>
            <a:ext cx="700404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5"/>
          <p:cNvSpPr>
            <a:spLocks noGrp="1"/>
          </p:cNvSpPr>
          <p:nvPr>
            <p:ph type="body" sz="quarter" idx="12" hasCustomPrompt="1"/>
          </p:nvPr>
        </p:nvSpPr>
        <p:spPr>
          <a:xfrm>
            <a:off x="11188700" y="5360988"/>
            <a:ext cx="5695950" cy="3022600"/>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433440" y="7182615"/>
            <a:ext cx="3816000" cy="644299"/>
          </a:xfrm>
        </p:spPr>
        <p:txBody>
          <a:bodyPr anchor="t">
            <a:noAutofit/>
          </a:bodyPr>
          <a:lstStyle>
            <a:lvl1pPr marL="0" indent="0" algn="just">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5358089" y="2428907"/>
            <a:ext cx="3816000" cy="644299"/>
          </a:xfrm>
        </p:spPr>
        <p:txBody>
          <a:bodyPr anchor="b">
            <a:noAutofit/>
          </a:bodyPr>
          <a:lstStyle>
            <a:lvl1pPr marL="0" indent="0" algn="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03937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403350" y="3633535"/>
            <a:ext cx="5724525"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144000" y="2545889"/>
            <a:ext cx="6121400" cy="2420006"/>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9144000" y="1886652"/>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Text Placeholder 5"/>
          <p:cNvSpPr>
            <a:spLocks noGrp="1"/>
          </p:cNvSpPr>
          <p:nvPr>
            <p:ph type="body" sz="quarter" idx="15" hasCustomPrompt="1"/>
          </p:nvPr>
        </p:nvSpPr>
        <p:spPr>
          <a:xfrm>
            <a:off x="9144000" y="6025858"/>
            <a:ext cx="6121400" cy="2420006"/>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9144000" y="5366621"/>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8663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403350" y="3633535"/>
            <a:ext cx="5724525"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144000" y="1997249"/>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9144000" y="1338012"/>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9144000" y="4731437"/>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9144000" y="4072200"/>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9144000" y="7465625"/>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9144000" y="6806388"/>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567151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5488440" y="-1"/>
            <a:ext cx="5655810" cy="10285413"/>
          </a:xfrm>
          <a:no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11169650" y="1997249"/>
            <a:ext cx="571695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11169650" y="1338012"/>
            <a:ext cx="571695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11169650" y="4731437"/>
            <a:ext cx="571695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11169650" y="4072200"/>
            <a:ext cx="571695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11169650" y="7465625"/>
            <a:ext cx="571695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11169650" y="6806388"/>
            <a:ext cx="571695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1980075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9144000" y="1997249"/>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9144000" y="1338012"/>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9144000" y="4731437"/>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9144000" y="4072200"/>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9144000" y="7465625"/>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9144000" y="6806388"/>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4" name="Rectangle 13"/>
          <p:cNvSpPr/>
          <p:nvPr userDrawn="1"/>
        </p:nvSpPr>
        <p:spPr>
          <a:xfrm>
            <a:off x="0"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15" name="Title 1"/>
          <p:cNvSpPr>
            <a:spLocks noGrp="1"/>
          </p:cNvSpPr>
          <p:nvPr>
            <p:ph type="title" hasCustomPrompt="1"/>
          </p:nvPr>
        </p:nvSpPr>
        <p:spPr>
          <a:xfrm>
            <a:off x="588286" y="3633535"/>
            <a:ext cx="5334063"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677103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022600" y="3740262"/>
            <a:ext cx="12242800" cy="123283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3022601" y="5141913"/>
            <a:ext cx="12242800" cy="896938"/>
          </a:xfrm>
        </p:spPr>
        <p:txBody>
          <a:bodyPr anchor="t"/>
          <a:lstStyle>
            <a:lvl1pPr marL="0" indent="0" algn="ctr">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3022601" y="7015163"/>
            <a:ext cx="12242800" cy="1871662"/>
          </a:xfrm>
        </p:spPr>
        <p:txBody>
          <a:bodyPr anchor="b"/>
          <a:lstStyle>
            <a:lvl1pPr marL="0" indent="0" algn="ctr">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40536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6531403" y="1997249"/>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531403" y="1338012"/>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531403" y="4731437"/>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6531403" y="4072200"/>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531403" y="7465625"/>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6531403" y="6806388"/>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9" hasCustomPrompt="1"/>
          </p:nvPr>
        </p:nvSpPr>
        <p:spPr>
          <a:xfrm>
            <a:off x="12001500" y="1997249"/>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0" hasCustomPrompt="1"/>
          </p:nvPr>
        </p:nvSpPr>
        <p:spPr>
          <a:xfrm>
            <a:off x="12001500" y="1338012"/>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1" hasCustomPrompt="1"/>
          </p:nvPr>
        </p:nvSpPr>
        <p:spPr>
          <a:xfrm>
            <a:off x="12001500" y="4731437"/>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12001500" y="4072200"/>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23" hasCustomPrompt="1"/>
          </p:nvPr>
        </p:nvSpPr>
        <p:spPr>
          <a:xfrm>
            <a:off x="12001500" y="7465625"/>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4" hasCustomPrompt="1"/>
          </p:nvPr>
        </p:nvSpPr>
        <p:spPr>
          <a:xfrm>
            <a:off x="12001500" y="6806388"/>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943702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star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94" name="Oval 93"/>
          <p:cNvSpPr/>
          <p:nvPr userDrawn="1"/>
        </p:nvSpPr>
        <p:spPr>
          <a:xfrm>
            <a:off x="9033163" y="267076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5" name="Oval 94"/>
          <p:cNvSpPr/>
          <p:nvPr userDrawn="1"/>
        </p:nvSpPr>
        <p:spPr>
          <a:xfrm>
            <a:off x="9033163" y="504108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6" name="Oval 95"/>
          <p:cNvSpPr/>
          <p:nvPr userDrawn="1"/>
        </p:nvSpPr>
        <p:spPr>
          <a:xfrm>
            <a:off x="9033163" y="740442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01" name="Straight Connector 100"/>
          <p:cNvCxnSpPr>
            <a:stCxn id="94" idx="4"/>
            <a:endCxn id="95" idx="0"/>
          </p:cNvCxnSpPr>
          <p:nvPr userDrawn="1"/>
        </p:nvCxnSpPr>
        <p:spPr>
          <a:xfrm>
            <a:off x="9144000" y="2892436"/>
            <a:ext cx="0" cy="21486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9144000" y="5262759"/>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96" idx="4"/>
          </p:cNvCxnSpPr>
          <p:nvPr userDrawn="1"/>
        </p:nvCxnSpPr>
        <p:spPr>
          <a:xfrm flipV="1">
            <a:off x="9143999" y="7626096"/>
            <a:ext cx="1" cy="265931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1984" y="3091580"/>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1984" y="2432343"/>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9621984" y="5465148"/>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9621984" y="4805911"/>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21984" y="7831336"/>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21984" y="7172099"/>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7" name="Title 1"/>
          <p:cNvSpPr>
            <a:spLocks noGrp="1"/>
          </p:cNvSpPr>
          <p:nvPr>
            <p:ph type="title" hasCustomPrompt="1"/>
          </p:nvPr>
        </p:nvSpPr>
        <p:spPr>
          <a:xfrm>
            <a:off x="1403350" y="2116810"/>
            <a:ext cx="4789632"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2" name="Text Placeholder 5"/>
          <p:cNvSpPr>
            <a:spLocks noGrp="1"/>
          </p:cNvSpPr>
          <p:nvPr>
            <p:ph type="body" sz="quarter" idx="24" hasCustomPrompt="1"/>
          </p:nvPr>
        </p:nvSpPr>
        <p:spPr>
          <a:xfrm>
            <a:off x="1403349" y="5365094"/>
            <a:ext cx="4789633"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1" hasCustomPrompt="1"/>
          </p:nvPr>
        </p:nvSpPr>
        <p:spPr>
          <a:xfrm>
            <a:off x="6984995" y="2479939"/>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2" name="Text Placeholder 5"/>
          <p:cNvSpPr>
            <a:spLocks noGrp="1"/>
          </p:cNvSpPr>
          <p:nvPr>
            <p:ph type="body" sz="quarter" idx="22" hasCustomPrompt="1"/>
          </p:nvPr>
        </p:nvSpPr>
        <p:spPr>
          <a:xfrm>
            <a:off x="6984995" y="4853507"/>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3" name="Text Placeholder 5"/>
          <p:cNvSpPr>
            <a:spLocks noGrp="1"/>
          </p:cNvSpPr>
          <p:nvPr>
            <p:ph type="body" sz="quarter" idx="23" hasCustomPrompt="1"/>
          </p:nvPr>
        </p:nvSpPr>
        <p:spPr>
          <a:xfrm>
            <a:off x="6984995" y="7229220"/>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3317797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94" name="Oval 93"/>
          <p:cNvSpPr/>
          <p:nvPr userDrawn="1"/>
        </p:nvSpPr>
        <p:spPr>
          <a:xfrm>
            <a:off x="9033163" y="267076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5" name="Oval 94"/>
          <p:cNvSpPr/>
          <p:nvPr userDrawn="1"/>
        </p:nvSpPr>
        <p:spPr>
          <a:xfrm>
            <a:off x="9033163" y="504108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6" name="Oval 95"/>
          <p:cNvSpPr/>
          <p:nvPr userDrawn="1"/>
        </p:nvSpPr>
        <p:spPr>
          <a:xfrm>
            <a:off x="9033163" y="740442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01" name="Straight Connector 100"/>
          <p:cNvCxnSpPr>
            <a:stCxn id="94" idx="4"/>
            <a:endCxn id="95" idx="0"/>
          </p:cNvCxnSpPr>
          <p:nvPr userDrawn="1"/>
        </p:nvCxnSpPr>
        <p:spPr>
          <a:xfrm>
            <a:off x="9144000" y="2892436"/>
            <a:ext cx="0" cy="21486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9144000" y="5262759"/>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1984" y="3091580"/>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1984" y="2432343"/>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9621984" y="5465148"/>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9621984" y="4805911"/>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21984" y="7831336"/>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21984" y="7172099"/>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cxnSp>
        <p:nvCxnSpPr>
          <p:cNvPr id="22" name="Straight Connector 21"/>
          <p:cNvCxnSpPr>
            <a:endCxn id="94" idx="0"/>
          </p:cNvCxnSpPr>
          <p:nvPr userDrawn="1"/>
        </p:nvCxnSpPr>
        <p:spPr>
          <a:xfrm>
            <a:off x="9144000" y="0"/>
            <a:ext cx="0" cy="267076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96" idx="4"/>
          </p:cNvCxnSpPr>
          <p:nvPr userDrawn="1"/>
        </p:nvCxnSpPr>
        <p:spPr>
          <a:xfrm flipV="1">
            <a:off x="9144000" y="7626096"/>
            <a:ext cx="0" cy="265931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7" name="Text Placeholder 5"/>
          <p:cNvSpPr>
            <a:spLocks noGrp="1"/>
          </p:cNvSpPr>
          <p:nvPr>
            <p:ph type="body" sz="quarter" idx="21" hasCustomPrompt="1"/>
          </p:nvPr>
        </p:nvSpPr>
        <p:spPr>
          <a:xfrm>
            <a:off x="6984995" y="2479939"/>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8" name="Text Placeholder 5"/>
          <p:cNvSpPr>
            <a:spLocks noGrp="1"/>
          </p:cNvSpPr>
          <p:nvPr>
            <p:ph type="body" sz="quarter" idx="22" hasCustomPrompt="1"/>
          </p:nvPr>
        </p:nvSpPr>
        <p:spPr>
          <a:xfrm>
            <a:off x="6984995" y="4853507"/>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9" name="Text Placeholder 5"/>
          <p:cNvSpPr>
            <a:spLocks noGrp="1"/>
          </p:cNvSpPr>
          <p:nvPr>
            <p:ph type="body" sz="quarter" idx="23" hasCustomPrompt="1"/>
          </p:nvPr>
        </p:nvSpPr>
        <p:spPr>
          <a:xfrm>
            <a:off x="6984995" y="7229220"/>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1687846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94" name="Oval 93"/>
          <p:cNvSpPr/>
          <p:nvPr userDrawn="1"/>
        </p:nvSpPr>
        <p:spPr>
          <a:xfrm>
            <a:off x="9033163" y="267076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5" name="Oval 94"/>
          <p:cNvSpPr/>
          <p:nvPr userDrawn="1"/>
        </p:nvSpPr>
        <p:spPr>
          <a:xfrm>
            <a:off x="9033163" y="504108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6" name="Oval 95"/>
          <p:cNvSpPr/>
          <p:nvPr userDrawn="1"/>
        </p:nvSpPr>
        <p:spPr>
          <a:xfrm>
            <a:off x="9033163" y="740442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01" name="Straight Connector 100"/>
          <p:cNvCxnSpPr>
            <a:stCxn id="94" idx="4"/>
            <a:endCxn id="95" idx="0"/>
          </p:cNvCxnSpPr>
          <p:nvPr userDrawn="1"/>
        </p:nvCxnSpPr>
        <p:spPr>
          <a:xfrm>
            <a:off x="9144000" y="2892436"/>
            <a:ext cx="0" cy="21486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9144000" y="5262759"/>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1984" y="3091580"/>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1984" y="2432343"/>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9621984" y="5465148"/>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9621984" y="4805911"/>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21984" y="7831336"/>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21984" y="7172099"/>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3" name="Text Placeholder 5"/>
          <p:cNvSpPr>
            <a:spLocks noGrp="1"/>
          </p:cNvSpPr>
          <p:nvPr>
            <p:ph type="body" sz="quarter" idx="21" hasCustomPrompt="1"/>
          </p:nvPr>
        </p:nvSpPr>
        <p:spPr>
          <a:xfrm>
            <a:off x="6984995" y="2479939"/>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124" name="Text Placeholder 5"/>
          <p:cNvSpPr>
            <a:spLocks noGrp="1"/>
          </p:cNvSpPr>
          <p:nvPr>
            <p:ph type="body" sz="quarter" idx="22" hasCustomPrompt="1"/>
          </p:nvPr>
        </p:nvSpPr>
        <p:spPr>
          <a:xfrm>
            <a:off x="6984995" y="4853507"/>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125" name="Text Placeholder 5"/>
          <p:cNvSpPr>
            <a:spLocks noGrp="1"/>
          </p:cNvSpPr>
          <p:nvPr>
            <p:ph type="body" sz="quarter" idx="23" hasCustomPrompt="1"/>
          </p:nvPr>
        </p:nvSpPr>
        <p:spPr>
          <a:xfrm>
            <a:off x="6984995" y="7229220"/>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1"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a:endCxn id="94" idx="0"/>
          </p:cNvCxnSpPr>
          <p:nvPr userDrawn="1"/>
        </p:nvCxnSpPr>
        <p:spPr>
          <a:xfrm>
            <a:off x="9144000" y="0"/>
            <a:ext cx="0" cy="267076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7996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6924854" y="7424748"/>
            <a:ext cx="1052493" cy="1052493"/>
            <a:chOff x="9144000" y="1433513"/>
            <a:chExt cx="1408161" cy="1408161"/>
          </a:xfrm>
        </p:grpSpPr>
        <p:sp>
          <p:nvSpPr>
            <p:cNvPr id="6" name="Rectangle 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Text Placeholder 5"/>
          <p:cNvSpPr>
            <a:spLocks noGrp="1"/>
          </p:cNvSpPr>
          <p:nvPr>
            <p:ph type="body" sz="quarter" idx="15" hasCustomPrompt="1"/>
          </p:nvPr>
        </p:nvSpPr>
        <p:spPr>
          <a:xfrm>
            <a:off x="7088619" y="7495829"/>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cxnSp>
        <p:nvCxnSpPr>
          <p:cNvPr id="9" name="Straight Connector 8"/>
          <p:cNvCxnSpPr/>
          <p:nvPr userDrawn="1"/>
        </p:nvCxnSpPr>
        <p:spPr>
          <a:xfrm>
            <a:off x="0" y="8877368"/>
            <a:ext cx="6515100" cy="945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6515100" y="7015163"/>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6515100" y="7015163"/>
            <a:ext cx="1872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387100" y="5143501"/>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8387100" y="5143501"/>
            <a:ext cx="1872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10275765" y="3270250"/>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10275765" y="3270250"/>
            <a:ext cx="801223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a:xfrm>
            <a:off x="8796854" y="5553086"/>
            <a:ext cx="1052493" cy="1052493"/>
            <a:chOff x="9144000" y="1433513"/>
            <a:chExt cx="1408161" cy="1408161"/>
          </a:xfrm>
        </p:grpSpPr>
        <p:sp>
          <p:nvSpPr>
            <p:cNvPr id="27" name="Rectangle 2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Rectangle 2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Text Placeholder 5"/>
          <p:cNvSpPr>
            <a:spLocks noGrp="1"/>
          </p:cNvSpPr>
          <p:nvPr userDrawn="1">
            <p:ph type="body" sz="quarter" idx="16" hasCustomPrompt="1"/>
          </p:nvPr>
        </p:nvSpPr>
        <p:spPr>
          <a:xfrm>
            <a:off x="8960619" y="5624167"/>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grpSp>
        <p:nvGrpSpPr>
          <p:cNvPr id="32" name="Group 31"/>
          <p:cNvGrpSpPr/>
          <p:nvPr userDrawn="1"/>
        </p:nvGrpSpPr>
        <p:grpSpPr>
          <a:xfrm>
            <a:off x="10685519" y="3679835"/>
            <a:ext cx="1052493" cy="1052493"/>
            <a:chOff x="9144000" y="1433513"/>
            <a:chExt cx="1408161" cy="1408161"/>
          </a:xfrm>
        </p:grpSpPr>
        <p:sp>
          <p:nvSpPr>
            <p:cNvPr id="33" name="Rectangle 32"/>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Rectangle 33"/>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Text Placeholder 5"/>
          <p:cNvSpPr>
            <a:spLocks noGrp="1"/>
          </p:cNvSpPr>
          <p:nvPr userDrawn="1">
            <p:ph type="body" sz="quarter" idx="17" hasCustomPrompt="1"/>
          </p:nvPr>
        </p:nvSpPr>
        <p:spPr>
          <a:xfrm>
            <a:off x="10849284" y="3750916"/>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39" name="Text Placeholder 5"/>
          <p:cNvSpPr>
            <a:spLocks noGrp="1"/>
          </p:cNvSpPr>
          <p:nvPr>
            <p:ph type="body" sz="quarter" idx="12" hasCustomPrompt="1"/>
          </p:nvPr>
        </p:nvSpPr>
        <p:spPr>
          <a:xfrm>
            <a:off x="8189178" y="7396544"/>
            <a:ext cx="4913679" cy="1045593"/>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0" name="Text Placeholder 5"/>
          <p:cNvSpPr>
            <a:spLocks noGrp="1"/>
          </p:cNvSpPr>
          <p:nvPr>
            <p:ph type="body" sz="quarter" idx="14" hasCustomPrompt="1"/>
          </p:nvPr>
        </p:nvSpPr>
        <p:spPr>
          <a:xfrm>
            <a:off x="1943100" y="7630714"/>
            <a:ext cx="4160501" cy="657322"/>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41" name="Text Placeholder 5"/>
          <p:cNvSpPr>
            <a:spLocks noGrp="1"/>
          </p:cNvSpPr>
          <p:nvPr>
            <p:ph type="body" sz="quarter" idx="18" hasCustomPrompt="1"/>
          </p:nvPr>
        </p:nvSpPr>
        <p:spPr>
          <a:xfrm>
            <a:off x="3824499" y="5769282"/>
            <a:ext cx="4160501" cy="657322"/>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42" name="Text Placeholder 5"/>
          <p:cNvSpPr>
            <a:spLocks noGrp="1"/>
          </p:cNvSpPr>
          <p:nvPr>
            <p:ph type="body" sz="quarter" idx="19" hasCustomPrompt="1"/>
          </p:nvPr>
        </p:nvSpPr>
        <p:spPr>
          <a:xfrm>
            <a:off x="5727490" y="3893782"/>
            <a:ext cx="4160501" cy="657322"/>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43" name="Text Placeholder 5"/>
          <p:cNvSpPr>
            <a:spLocks noGrp="1"/>
          </p:cNvSpPr>
          <p:nvPr>
            <p:ph type="body" sz="quarter" idx="20" hasCustomPrompt="1"/>
          </p:nvPr>
        </p:nvSpPr>
        <p:spPr>
          <a:xfrm>
            <a:off x="10064721" y="5518987"/>
            <a:ext cx="4913679" cy="1045593"/>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5" name="Text Placeholder 5"/>
          <p:cNvSpPr>
            <a:spLocks noGrp="1"/>
          </p:cNvSpPr>
          <p:nvPr>
            <p:ph type="body" sz="quarter" idx="21" hasCustomPrompt="1"/>
          </p:nvPr>
        </p:nvSpPr>
        <p:spPr>
          <a:xfrm>
            <a:off x="11970971" y="3645736"/>
            <a:ext cx="4913679" cy="1045593"/>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36" name="Text Placeholder 5"/>
          <p:cNvSpPr>
            <a:spLocks noGrp="1"/>
          </p:cNvSpPr>
          <p:nvPr>
            <p:ph type="body" sz="quarter" idx="31"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613117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20" name="Group 19"/>
          <p:cNvGrpSpPr/>
          <p:nvPr userDrawn="1"/>
        </p:nvGrpSpPr>
        <p:grpSpPr>
          <a:xfrm>
            <a:off x="3544795" y="1398587"/>
            <a:ext cx="3583080" cy="7478781"/>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val 8"/>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Oval 10"/>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0" name="Picture Placeholder 6"/>
          <p:cNvSpPr>
            <a:spLocks noGrp="1"/>
          </p:cNvSpPr>
          <p:nvPr>
            <p:ph type="pic" sz="quarter" idx="15"/>
          </p:nvPr>
        </p:nvSpPr>
        <p:spPr>
          <a:xfrm>
            <a:off x="3848989" y="2440002"/>
            <a:ext cx="3018145" cy="5380966"/>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itle 1"/>
          <p:cNvSpPr>
            <a:spLocks noGrp="1"/>
          </p:cNvSpPr>
          <p:nvPr>
            <p:ph type="title" hasCustomPrompt="1"/>
          </p:nvPr>
        </p:nvSpPr>
        <p:spPr>
          <a:xfrm>
            <a:off x="8915204" y="2020829"/>
            <a:ext cx="7431650"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32" name="Straight Connector 31"/>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973279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25" name="Group 24"/>
          <p:cNvGrpSpPr/>
          <p:nvPr userDrawn="1"/>
        </p:nvGrpSpPr>
        <p:grpSpPr>
          <a:xfrm>
            <a:off x="1887889" y="1398589"/>
            <a:ext cx="5331279" cy="8886825"/>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Oval 9"/>
            <p:cNvSpPr/>
            <p:nvPr userDrawn="1"/>
          </p:nvSpPr>
          <p:spPr>
            <a:xfrm>
              <a:off x="4011886" y="2276809"/>
              <a:ext cx="129703" cy="1297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Rounded Corners 10"/>
            <p:cNvSpPr/>
            <p:nvPr userDrawn="1"/>
          </p:nvSpPr>
          <p:spPr>
            <a:xfrm flipV="1">
              <a:off x="4271035" y="2286638"/>
              <a:ext cx="879346" cy="110582"/>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90302" y="1839164"/>
              <a:ext cx="181664" cy="181664"/>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Title 1"/>
          <p:cNvSpPr>
            <a:spLocks noGrp="1"/>
          </p:cNvSpPr>
          <p:nvPr>
            <p:ph type="title" hasCustomPrompt="1"/>
          </p:nvPr>
        </p:nvSpPr>
        <p:spPr>
          <a:xfrm>
            <a:off x="8915204" y="2020829"/>
            <a:ext cx="7431650"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2342584" y="2947197"/>
            <a:ext cx="4500000" cy="7338216"/>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17289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20" name="Group 19"/>
          <p:cNvGrpSpPr/>
          <p:nvPr userDrawn="1"/>
        </p:nvGrpSpPr>
        <p:grpSpPr>
          <a:xfrm>
            <a:off x="3544795" y="1398587"/>
            <a:ext cx="3583080" cy="7478781"/>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Rounded Corners 7"/>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val 8"/>
            <p:cNvSpPr/>
            <p:nvPr userDrawn="1"/>
          </p:nvSpPr>
          <p:spPr>
            <a:xfrm>
              <a:off x="4348798" y="1694059"/>
              <a:ext cx="95103" cy="95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userDrawn="1"/>
          </p:nvSpPr>
          <p:spPr>
            <a:xfrm flipV="1">
              <a:off x="4538816" y="1701266"/>
              <a:ext cx="644770" cy="8108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Oval 10"/>
            <p:cNvSpPr/>
            <p:nvPr userDrawn="1"/>
          </p:nvSpPr>
          <p:spPr>
            <a:xfrm>
              <a:off x="4699591" y="1373161"/>
              <a:ext cx="133203" cy="1332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20522" y="8297836"/>
              <a:ext cx="691341" cy="6913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0" name="Picture Placeholder 6"/>
          <p:cNvSpPr>
            <a:spLocks noGrp="1"/>
          </p:cNvSpPr>
          <p:nvPr>
            <p:ph type="pic" sz="quarter" idx="15"/>
          </p:nvPr>
        </p:nvSpPr>
        <p:spPr>
          <a:xfrm>
            <a:off x="3848989" y="2440002"/>
            <a:ext cx="3018145" cy="5380966"/>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itle 1"/>
          <p:cNvSpPr>
            <a:spLocks noGrp="1"/>
          </p:cNvSpPr>
          <p:nvPr>
            <p:ph type="title" hasCustomPrompt="1"/>
          </p:nvPr>
        </p:nvSpPr>
        <p:spPr>
          <a:xfrm>
            <a:off x="8915204" y="2020829"/>
            <a:ext cx="7431650"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7" name="Straight Connector 16"/>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34618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25" name="Group 24"/>
          <p:cNvGrpSpPr/>
          <p:nvPr userDrawn="1"/>
        </p:nvGrpSpPr>
        <p:grpSpPr>
          <a:xfrm>
            <a:off x="1887889" y="1398589"/>
            <a:ext cx="5331279" cy="8886825"/>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Oval 9"/>
            <p:cNvSpPr/>
            <p:nvPr userDrawn="1"/>
          </p:nvSpPr>
          <p:spPr>
            <a:xfrm>
              <a:off x="4011886" y="2276809"/>
              <a:ext cx="129703" cy="129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Rounded Corners 10"/>
            <p:cNvSpPr/>
            <p:nvPr userDrawn="1"/>
          </p:nvSpPr>
          <p:spPr>
            <a:xfrm flipV="1">
              <a:off x="4271035" y="2286638"/>
              <a:ext cx="879346" cy="11058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90302" y="1839164"/>
              <a:ext cx="181664" cy="1816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Title 1"/>
          <p:cNvSpPr>
            <a:spLocks noGrp="1"/>
          </p:cNvSpPr>
          <p:nvPr>
            <p:ph type="title" hasCustomPrompt="1"/>
          </p:nvPr>
        </p:nvSpPr>
        <p:spPr>
          <a:xfrm>
            <a:off x="8915204" y="2020829"/>
            <a:ext cx="7431650"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2342584" y="2947197"/>
            <a:ext cx="4500000" cy="7338216"/>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564532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1956324" y="1418560"/>
            <a:ext cx="5261219" cy="7468265"/>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Oval 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8" name="Oval 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Title 1"/>
          <p:cNvSpPr>
            <a:spLocks noGrp="1"/>
          </p:cNvSpPr>
          <p:nvPr>
            <p:ph type="title" hasCustomPrompt="1"/>
          </p:nvPr>
        </p:nvSpPr>
        <p:spPr>
          <a:xfrm>
            <a:off x="8915204" y="2104573"/>
            <a:ext cx="7431650" cy="294243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1" name="Straight Connector 10"/>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Picture Placeholder 6"/>
          <p:cNvSpPr>
            <a:spLocks noGrp="1"/>
          </p:cNvSpPr>
          <p:nvPr>
            <p:ph type="pic" sz="quarter" idx="15"/>
          </p:nvPr>
        </p:nvSpPr>
        <p:spPr>
          <a:xfrm>
            <a:off x="2306240" y="2104573"/>
            <a:ext cx="4572000" cy="608400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26984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3100" y="3349172"/>
            <a:ext cx="5854700" cy="2277311"/>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6" name="Straight Connector 5"/>
          <p:cNvCxnSpPr/>
          <p:nvPr userDrawn="1"/>
        </p:nvCxnSpPr>
        <p:spPr>
          <a:xfrm flipV="1">
            <a:off x="8039100" y="1"/>
            <a:ext cx="0" cy="542289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3"/>
          </p:nvPr>
        </p:nvSpPr>
        <p:spPr>
          <a:xfrm>
            <a:off x="8280400" y="2803525"/>
            <a:ext cx="10007600" cy="261937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8191501" y="5655510"/>
            <a:ext cx="7073899" cy="2728077"/>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310813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cxnSp>
        <p:nvCxnSpPr>
          <p:cNvPr id="32" name="Straight Connector 31"/>
          <p:cNvCxnSpPr/>
          <p:nvPr userDrawn="1"/>
        </p:nvCxnSpPr>
        <p:spPr>
          <a:xfrm>
            <a:off x="1517651" y="5141913"/>
            <a:ext cx="7182707"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15" name="Group 14"/>
          <p:cNvGrpSpPr/>
          <p:nvPr userDrawn="1"/>
        </p:nvGrpSpPr>
        <p:grpSpPr>
          <a:xfrm>
            <a:off x="11083681" y="1398588"/>
            <a:ext cx="5261219" cy="7468265"/>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Oval 1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18" name="Oval 1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Group 19"/>
          <p:cNvGrpSpPr/>
          <p:nvPr userDrawn="1"/>
        </p:nvGrpSpPr>
        <p:grpSpPr>
          <a:xfrm>
            <a:off x="8700358" y="3270250"/>
            <a:ext cx="2690898" cy="5616575"/>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Oval 24"/>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Rectangle: Rounded Corners 25"/>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Oval 26"/>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Oval 27"/>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1"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3"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Picture Placeholder 6"/>
          <p:cNvSpPr>
            <a:spLocks noGrp="1"/>
          </p:cNvSpPr>
          <p:nvPr>
            <p:ph type="pic" sz="quarter" idx="15"/>
          </p:nvPr>
        </p:nvSpPr>
        <p:spPr>
          <a:xfrm>
            <a:off x="11445875" y="2104573"/>
            <a:ext cx="4572000" cy="608400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6" name="Picture Placeholder 6"/>
          <p:cNvSpPr>
            <a:spLocks noGrp="1"/>
          </p:cNvSpPr>
          <p:nvPr>
            <p:ph type="pic" sz="quarter" idx="16"/>
          </p:nvPr>
        </p:nvSpPr>
        <p:spPr>
          <a:xfrm>
            <a:off x="8939982" y="4062573"/>
            <a:ext cx="2220143" cy="402761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21374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11169650" y="9616425"/>
            <a:ext cx="6781800" cy="547603"/>
          </a:xfrm>
        </p:spPr>
        <p:txBody>
          <a:bodyPr/>
          <a:lstStyle/>
          <a:p>
            <a:r>
              <a:rPr kumimoji="1" lang="en-US" altLang="ja-JP"/>
              <a:t>The Power of PowerPoint - thepopp.com</a:t>
            </a:r>
            <a:endParaRPr kumimoji="1" lang="ja-JP" altLang="en-US" dirty="0"/>
          </a:p>
        </p:txBody>
      </p:sp>
      <p:sp>
        <p:nvSpPr>
          <p:cNvPr id="6"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cxnSp>
        <p:nvCxnSpPr>
          <p:cNvPr id="42" name="Straight Connector 41"/>
          <p:cNvCxnSpPr/>
          <p:nvPr userDrawn="1"/>
        </p:nvCxnSpPr>
        <p:spPr>
          <a:xfrm>
            <a:off x="1517651" y="5141913"/>
            <a:ext cx="72105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userDrawn="1"/>
        </p:nvGrpSpPr>
        <p:grpSpPr>
          <a:xfrm>
            <a:off x="11083681" y="1398588"/>
            <a:ext cx="5261219" cy="7468265"/>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Oval 44"/>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46" name="Oval 45"/>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Group 47"/>
          <p:cNvGrpSpPr/>
          <p:nvPr userDrawn="1"/>
        </p:nvGrpSpPr>
        <p:grpSpPr>
          <a:xfrm>
            <a:off x="8700358" y="3270250"/>
            <a:ext cx="2690898" cy="5616575"/>
            <a:chOff x="2791402" y="1050114"/>
            <a:chExt cx="3909098" cy="8159261"/>
          </a:xfrm>
        </p:grpSpPr>
        <p:sp>
          <p:nvSpPr>
            <p:cNvPr id="49" name="Rectangle 48"/>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Rectangle 49"/>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Oval 52"/>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Rectangle: Rounded Corners 53"/>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Oval 54"/>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Oval 55"/>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7" name="Title 1"/>
          <p:cNvSpPr>
            <a:spLocks noGrp="1"/>
          </p:cNvSpPr>
          <p:nvPr>
            <p:ph type="title" hasCustomPrompt="1"/>
          </p:nvPr>
        </p:nvSpPr>
        <p:spPr>
          <a:xfrm>
            <a:off x="1403351" y="1398589"/>
            <a:ext cx="51117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8"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9" name="Picture Placeholder 6"/>
          <p:cNvSpPr>
            <a:spLocks noGrp="1"/>
          </p:cNvSpPr>
          <p:nvPr>
            <p:ph type="pic" sz="quarter" idx="15"/>
          </p:nvPr>
        </p:nvSpPr>
        <p:spPr>
          <a:xfrm>
            <a:off x="11445875" y="2104573"/>
            <a:ext cx="4572000" cy="608400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0" name="Picture Placeholder 6"/>
          <p:cNvSpPr>
            <a:spLocks noGrp="1"/>
          </p:cNvSpPr>
          <p:nvPr>
            <p:ph type="pic" sz="quarter" idx="16"/>
          </p:nvPr>
        </p:nvSpPr>
        <p:spPr>
          <a:xfrm>
            <a:off x="8939982" y="4062573"/>
            <a:ext cx="2220143" cy="402761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8162665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1403350" y="2556257"/>
            <a:ext cx="9050416" cy="5171312"/>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rgbClr val="1C1C1C"/>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Title 1"/>
          <p:cNvSpPr>
            <a:spLocks noGrp="1"/>
          </p:cNvSpPr>
          <p:nvPr>
            <p:ph type="title" hasCustomPrompt="1"/>
          </p:nvPr>
        </p:nvSpPr>
        <p:spPr>
          <a:xfrm>
            <a:off x="11160125" y="2235201"/>
            <a:ext cx="5165725" cy="2811808"/>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2" name="Straight Connector 11"/>
          <p:cNvCxnSpPr/>
          <p:nvPr userDrawn="1"/>
        </p:nvCxnSpPr>
        <p:spPr>
          <a:xfrm>
            <a:off x="11267001" y="5141913"/>
            <a:ext cx="702099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p:cNvSpPr>
            <a:spLocks noGrp="1"/>
          </p:cNvSpPr>
          <p:nvPr>
            <p:ph type="body" sz="quarter" idx="12" hasCustomPrompt="1"/>
          </p:nvPr>
        </p:nvSpPr>
        <p:spPr>
          <a:xfrm>
            <a:off x="11179175" y="5360988"/>
            <a:ext cx="5165725"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5"/>
          </p:nvPr>
        </p:nvSpPr>
        <p:spPr>
          <a:xfrm>
            <a:off x="2561991" y="2939672"/>
            <a:ext cx="6775136" cy="420927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8814326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11832678" y="2222865"/>
            <a:ext cx="2109987" cy="440406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ectangle: Rounded Corners 14"/>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Oval 16"/>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Rectangle: Rounded Corners 17"/>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Oval 18"/>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Oval 19"/>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3584809" y="1477195"/>
            <a:ext cx="9050416" cy="5171312"/>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tx1"/>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Picture Placeholder 6"/>
          <p:cNvSpPr>
            <a:spLocks noGrp="1"/>
          </p:cNvSpPr>
          <p:nvPr>
            <p:ph type="pic" sz="quarter" idx="15"/>
          </p:nvPr>
        </p:nvSpPr>
        <p:spPr>
          <a:xfrm>
            <a:off x="4743450" y="1860610"/>
            <a:ext cx="6775136" cy="420927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1" name="Picture Placeholder 6"/>
          <p:cNvSpPr>
            <a:spLocks noGrp="1"/>
          </p:cNvSpPr>
          <p:nvPr>
            <p:ph type="pic" sz="quarter" idx="16"/>
          </p:nvPr>
        </p:nvSpPr>
        <p:spPr>
          <a:xfrm>
            <a:off x="12029781" y="2835760"/>
            <a:ext cx="1740859" cy="315813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itle 1"/>
          <p:cNvSpPr>
            <a:spLocks noGrp="1"/>
          </p:cNvSpPr>
          <p:nvPr>
            <p:ph type="title" hasCustomPrompt="1"/>
          </p:nvPr>
        </p:nvSpPr>
        <p:spPr>
          <a:xfrm>
            <a:off x="1403350" y="7000825"/>
            <a:ext cx="5724525" cy="2048004"/>
          </a:xfrm>
        </p:spPr>
        <p:txBody>
          <a:bodyPr anchor="ctr"/>
          <a:lstStyle>
            <a:lvl1pPr algn="r">
              <a:defRPr/>
            </a:lvl1pPr>
          </a:lstStyle>
          <a:p>
            <a:r>
              <a:rPr kumimoji="1" lang="en-US" altLang="ja-JP" dirty="0"/>
              <a:t>Slide title</a:t>
            </a:r>
            <a:endParaRPr kumimoji="1" lang="ja-JP" altLang="en-US" dirty="0"/>
          </a:p>
        </p:txBody>
      </p:sp>
      <p:sp>
        <p:nvSpPr>
          <p:cNvPr id="23" name="Text Placeholder 5"/>
          <p:cNvSpPr>
            <a:spLocks noGrp="1"/>
          </p:cNvSpPr>
          <p:nvPr>
            <p:ph type="body" sz="quarter" idx="12" hasCustomPrompt="1"/>
          </p:nvPr>
        </p:nvSpPr>
        <p:spPr>
          <a:xfrm>
            <a:off x="7578969" y="7188201"/>
            <a:ext cx="7686431" cy="1663700"/>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704003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cxnSp>
        <p:nvCxnSpPr>
          <p:cNvPr id="14" name="Straight Connector 13"/>
          <p:cNvCxnSpPr/>
          <p:nvPr userDrawn="1"/>
        </p:nvCxnSpPr>
        <p:spPr>
          <a:xfrm>
            <a:off x="1517651" y="5141913"/>
            <a:ext cx="737960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7127875" y="0"/>
            <a:ext cx="11160125" cy="8877369"/>
          </a:xfrm>
          <a:prstGeom prst="rect">
            <a:avLst/>
          </a:prstGeom>
        </p:spPr>
      </p:pic>
      <p:sp>
        <p:nvSpPr>
          <p:cNvPr id="13" name="Picture Placeholder 6"/>
          <p:cNvSpPr>
            <a:spLocks noGrp="1"/>
          </p:cNvSpPr>
          <p:nvPr>
            <p:ph type="pic" sz="quarter" idx="15"/>
          </p:nvPr>
        </p:nvSpPr>
        <p:spPr>
          <a:xfrm>
            <a:off x="9318625" y="0"/>
            <a:ext cx="8969376" cy="771525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8313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1943100" y="2177141"/>
            <a:ext cx="7661474" cy="6219281"/>
            <a:chOff x="2198478" y="1402730"/>
            <a:chExt cx="8912404" cy="7234736"/>
          </a:xfrm>
        </p:grpSpPr>
        <p:grpSp>
          <p:nvGrpSpPr>
            <p:cNvPr id="6" name="Group 5"/>
            <p:cNvGrpSpPr/>
            <p:nvPr userDrawn="1"/>
          </p:nvGrpSpPr>
          <p:grpSpPr>
            <a:xfrm>
              <a:off x="5152347" y="7666807"/>
              <a:ext cx="3002317" cy="970659"/>
              <a:chOff x="5152347" y="7666807"/>
              <a:chExt cx="3002317" cy="970659"/>
            </a:xfrm>
          </p:grpSpPr>
          <p:sp>
            <p:nvSpPr>
              <p:cNvPr id="12" name="Freeform: Shape 11"/>
              <p:cNvSpPr/>
              <p:nvPr userDrawn="1"/>
            </p:nvSpPr>
            <p:spPr>
              <a:xfrm>
                <a:off x="5152347" y="7666807"/>
                <a:ext cx="3002317" cy="970659"/>
              </a:xfrm>
              <a:custGeom>
                <a:avLst/>
                <a:gdLst>
                  <a:gd name="connsiteX0" fmla="*/ 566240 w 3002317"/>
                  <a:gd name="connsiteY0" fmla="*/ 0 h 970659"/>
                  <a:gd name="connsiteX1" fmla="*/ 2432360 w 3002317"/>
                  <a:gd name="connsiteY1" fmla="*/ 0 h 970659"/>
                  <a:gd name="connsiteX2" fmla="*/ 2444712 w 3002317"/>
                  <a:gd name="connsiteY2" fmla="*/ 153415 h 970659"/>
                  <a:gd name="connsiteX3" fmla="*/ 2558119 w 3002317"/>
                  <a:gd name="connsiteY3" fmla="*/ 661012 h 970659"/>
                  <a:gd name="connsiteX4" fmla="*/ 2962931 w 3002317"/>
                  <a:gd name="connsiteY4" fmla="*/ 837224 h 970659"/>
                  <a:gd name="connsiteX5" fmla="*/ 2956436 w 3002317"/>
                  <a:gd name="connsiteY5" fmla="*/ 837224 h 970659"/>
                  <a:gd name="connsiteX6" fmla="*/ 2960140 w 3002317"/>
                  <a:gd name="connsiteY6" fmla="*/ 837972 h 970659"/>
                  <a:gd name="connsiteX7" fmla="*/ 3002317 w 3002317"/>
                  <a:gd name="connsiteY7" fmla="*/ 901602 h 970659"/>
                  <a:gd name="connsiteX8" fmla="*/ 3002316 w 3002317"/>
                  <a:gd name="connsiteY8" fmla="*/ 901602 h 970659"/>
                  <a:gd name="connsiteX9" fmla="*/ 2933259 w 3002317"/>
                  <a:gd name="connsiteY9" fmla="*/ 970659 h 970659"/>
                  <a:gd name="connsiteX10" fmla="*/ 69057 w 3002317"/>
                  <a:gd name="connsiteY10" fmla="*/ 970658 h 970659"/>
                  <a:gd name="connsiteX11" fmla="*/ 20226 w 3002317"/>
                  <a:gd name="connsiteY11" fmla="*/ 950432 h 970659"/>
                  <a:gd name="connsiteX12" fmla="*/ 0 w 3002317"/>
                  <a:gd name="connsiteY12" fmla="*/ 901601 h 970659"/>
                  <a:gd name="connsiteX13" fmla="*/ 20226 w 3002317"/>
                  <a:gd name="connsiteY13" fmla="*/ 852771 h 970659"/>
                  <a:gd name="connsiteX14" fmla="*/ 36097 w 3002317"/>
                  <a:gd name="connsiteY14" fmla="*/ 842071 h 970659"/>
                  <a:gd name="connsiteX15" fmla="*/ 35278 w 3002317"/>
                  <a:gd name="connsiteY15" fmla="*/ 842071 h 970659"/>
                  <a:gd name="connsiteX16" fmla="*/ 37319 w 3002317"/>
                  <a:gd name="connsiteY16" fmla="*/ 841247 h 970659"/>
                  <a:gd name="connsiteX17" fmla="*/ 42177 w 3002317"/>
                  <a:gd name="connsiteY17" fmla="*/ 837972 h 970659"/>
                  <a:gd name="connsiteX18" fmla="*/ 48684 w 3002317"/>
                  <a:gd name="connsiteY18" fmla="*/ 836658 h 970659"/>
                  <a:gd name="connsiteX19" fmla="*/ 130007 w 3002317"/>
                  <a:gd name="connsiteY19" fmla="*/ 803822 h 970659"/>
                  <a:gd name="connsiteX20" fmla="*/ 440090 w 3002317"/>
                  <a:gd name="connsiteY20" fmla="*/ 665859 h 970659"/>
                  <a:gd name="connsiteX21" fmla="*/ 553498 w 3002317"/>
                  <a:gd name="connsiteY21" fmla="*/ 158262 h 97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2317" h="970659">
                    <a:moveTo>
                      <a:pt x="566240" y="0"/>
                    </a:moveTo>
                    <a:lnTo>
                      <a:pt x="2432360" y="0"/>
                    </a:lnTo>
                    <a:lnTo>
                      <a:pt x="2444712" y="153415"/>
                    </a:lnTo>
                    <a:cubicBezTo>
                      <a:pt x="2455725" y="340027"/>
                      <a:pt x="2464059" y="517933"/>
                      <a:pt x="2558119" y="661012"/>
                    </a:cubicBezTo>
                    <a:cubicBezTo>
                      <a:pt x="2648607" y="770549"/>
                      <a:pt x="2858156" y="775312"/>
                      <a:pt x="2962931" y="837224"/>
                    </a:cubicBezTo>
                    <a:lnTo>
                      <a:pt x="2956436" y="837224"/>
                    </a:lnTo>
                    <a:lnTo>
                      <a:pt x="2960140" y="837972"/>
                    </a:lnTo>
                    <a:cubicBezTo>
                      <a:pt x="2984926" y="848455"/>
                      <a:pt x="3002317" y="872998"/>
                      <a:pt x="3002317" y="901602"/>
                    </a:cubicBezTo>
                    <a:lnTo>
                      <a:pt x="3002316" y="901602"/>
                    </a:lnTo>
                    <a:cubicBezTo>
                      <a:pt x="3002316" y="939741"/>
                      <a:pt x="2971398" y="970659"/>
                      <a:pt x="2933259" y="970659"/>
                    </a:cubicBezTo>
                    <a:lnTo>
                      <a:pt x="69057" y="970658"/>
                    </a:lnTo>
                    <a:cubicBezTo>
                      <a:pt x="49987" y="970658"/>
                      <a:pt x="32723" y="962928"/>
                      <a:pt x="20226" y="950432"/>
                    </a:cubicBezTo>
                    <a:lnTo>
                      <a:pt x="0" y="901601"/>
                    </a:lnTo>
                    <a:lnTo>
                      <a:pt x="20226" y="852771"/>
                    </a:lnTo>
                    <a:lnTo>
                      <a:pt x="36097" y="842071"/>
                    </a:lnTo>
                    <a:lnTo>
                      <a:pt x="35278" y="842071"/>
                    </a:lnTo>
                    <a:lnTo>
                      <a:pt x="37319" y="841247"/>
                    </a:lnTo>
                    <a:lnTo>
                      <a:pt x="42177" y="837972"/>
                    </a:lnTo>
                    <a:lnTo>
                      <a:pt x="48684" y="836658"/>
                    </a:lnTo>
                    <a:lnTo>
                      <a:pt x="130007" y="803822"/>
                    </a:lnTo>
                    <a:cubicBezTo>
                      <a:pt x="237386" y="771229"/>
                      <a:pt x="372224" y="748012"/>
                      <a:pt x="440090" y="665859"/>
                    </a:cubicBezTo>
                    <a:cubicBezTo>
                      <a:pt x="534150" y="522780"/>
                      <a:pt x="542484" y="344874"/>
                      <a:pt x="553498" y="158262"/>
                    </a:cubicBezTo>
                    <a:close/>
                  </a:path>
                </a:pathLst>
              </a:cu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p:cNvSpPr/>
              <p:nvPr userDrawn="1"/>
            </p:nvSpPr>
            <p:spPr>
              <a:xfrm>
                <a:off x="5713861" y="7666807"/>
                <a:ext cx="1879289" cy="81781"/>
              </a:xfrm>
              <a:custGeom>
                <a:avLst/>
                <a:gdLst>
                  <a:gd name="connsiteX0" fmla="*/ 6584 w 1879289"/>
                  <a:gd name="connsiteY0" fmla="*/ 0 h 81781"/>
                  <a:gd name="connsiteX1" fmla="*/ 1872704 w 1879289"/>
                  <a:gd name="connsiteY1" fmla="*/ 0 h 81781"/>
                  <a:gd name="connsiteX2" fmla="*/ 1879289 w 1879289"/>
                  <a:gd name="connsiteY2" fmla="*/ 81781 h 81781"/>
                  <a:gd name="connsiteX3" fmla="*/ 0 w 1879289"/>
                  <a:gd name="connsiteY3" fmla="*/ 81781 h 81781"/>
                </a:gdLst>
                <a:ahLst/>
                <a:cxnLst>
                  <a:cxn ang="0">
                    <a:pos x="connsiteX0" y="connsiteY0"/>
                  </a:cxn>
                  <a:cxn ang="0">
                    <a:pos x="connsiteX1" y="connsiteY1"/>
                  </a:cxn>
                  <a:cxn ang="0">
                    <a:pos x="connsiteX2" y="connsiteY2"/>
                  </a:cxn>
                  <a:cxn ang="0">
                    <a:pos x="connsiteX3" y="connsiteY3"/>
                  </a:cxn>
                </a:cxnLst>
                <a:rect l="l" t="t" r="r" b="b"/>
                <a:pathLst>
                  <a:path w="1879289" h="81781">
                    <a:moveTo>
                      <a:pt x="6584" y="0"/>
                    </a:moveTo>
                    <a:lnTo>
                      <a:pt x="1872704" y="0"/>
                    </a:lnTo>
                    <a:lnTo>
                      <a:pt x="1879289" y="81781"/>
                    </a:lnTo>
                    <a:lnTo>
                      <a:pt x="0" y="81781"/>
                    </a:lnTo>
                    <a:close/>
                  </a:path>
                </a:pathLst>
              </a:cu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Rectangle: Rounded Corners 6"/>
            <p:cNvSpPr/>
            <p:nvPr userDrawn="1"/>
          </p:nvSpPr>
          <p:spPr>
            <a:xfrm>
              <a:off x="2200826" y="1402814"/>
              <a:ext cx="8910056" cy="6264077"/>
            </a:xfrm>
            <a:prstGeom prst="roundRect">
              <a:avLst>
                <a:gd name="adj" fmla="val 4479"/>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Rounded Corners 7"/>
            <p:cNvSpPr/>
            <p:nvPr userDrawn="1"/>
          </p:nvSpPr>
          <p:spPr>
            <a:xfrm>
              <a:off x="2520212" y="1784336"/>
              <a:ext cx="8271284" cy="4652597"/>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 name="Group 8"/>
            <p:cNvGrpSpPr/>
            <p:nvPr userDrawn="1"/>
          </p:nvGrpSpPr>
          <p:grpSpPr>
            <a:xfrm>
              <a:off x="2198478" y="1402730"/>
              <a:ext cx="8910056" cy="6264077"/>
              <a:chOff x="2198478" y="1402730"/>
              <a:chExt cx="8910056" cy="6264077"/>
            </a:xfrm>
          </p:grpSpPr>
          <p:sp>
            <p:nvSpPr>
              <p:cNvPr id="10" name="Freeform: Shape 9"/>
              <p:cNvSpPr/>
              <p:nvPr userDrawn="1"/>
            </p:nvSpPr>
            <p:spPr>
              <a:xfrm>
                <a:off x="2198478" y="6797053"/>
                <a:ext cx="8910056" cy="869754"/>
              </a:xfrm>
              <a:custGeom>
                <a:avLst/>
                <a:gdLst>
                  <a:gd name="connsiteX0" fmla="*/ 0 w 8910056"/>
                  <a:gd name="connsiteY0" fmla="*/ 0 h 869754"/>
                  <a:gd name="connsiteX1" fmla="*/ 8910056 w 8910056"/>
                  <a:gd name="connsiteY1" fmla="*/ 0 h 869754"/>
                  <a:gd name="connsiteX2" fmla="*/ 8910056 w 8910056"/>
                  <a:gd name="connsiteY2" fmla="*/ 589186 h 869754"/>
                  <a:gd name="connsiteX3" fmla="*/ 8629488 w 8910056"/>
                  <a:gd name="connsiteY3" fmla="*/ 869754 h 869754"/>
                  <a:gd name="connsiteX4" fmla="*/ 280568 w 8910056"/>
                  <a:gd name="connsiteY4" fmla="*/ 869754 h 869754"/>
                  <a:gd name="connsiteX5" fmla="*/ 0 w 8910056"/>
                  <a:gd name="connsiteY5" fmla="*/ 589186 h 8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0056" h="869754">
                    <a:moveTo>
                      <a:pt x="0" y="0"/>
                    </a:moveTo>
                    <a:lnTo>
                      <a:pt x="8910056" y="0"/>
                    </a:lnTo>
                    <a:lnTo>
                      <a:pt x="8910056" y="589186"/>
                    </a:lnTo>
                    <a:cubicBezTo>
                      <a:pt x="8910056" y="744139"/>
                      <a:pt x="8784441" y="869754"/>
                      <a:pt x="8629488" y="869754"/>
                    </a:cubicBezTo>
                    <a:lnTo>
                      <a:pt x="280568" y="869754"/>
                    </a:lnTo>
                    <a:cubicBezTo>
                      <a:pt x="125615" y="869754"/>
                      <a:pt x="0" y="744139"/>
                      <a:pt x="0" y="589186"/>
                    </a:cubicBezTo>
                    <a:close/>
                  </a:path>
                </a:pathLst>
              </a:cu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Rectangle: Rounded Corners 10"/>
              <p:cNvSpPr/>
              <p:nvPr userDrawn="1"/>
            </p:nvSpPr>
            <p:spPr>
              <a:xfrm>
                <a:off x="2198478" y="1402730"/>
                <a:ext cx="8910056" cy="6264077"/>
              </a:xfrm>
              <a:prstGeom prst="roundRect">
                <a:avLst>
                  <a:gd name="adj" fmla="val 4479"/>
                </a:avLst>
              </a:prstGeom>
              <a:no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7" name="Title 1"/>
          <p:cNvSpPr>
            <a:spLocks noGrp="1"/>
          </p:cNvSpPr>
          <p:nvPr>
            <p:ph type="title" hasCustomPrompt="1"/>
          </p:nvPr>
        </p:nvSpPr>
        <p:spPr>
          <a:xfrm>
            <a:off x="11160125" y="2177141"/>
            <a:ext cx="5165725"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8" name="Straight Connector 17"/>
          <p:cNvCxnSpPr/>
          <p:nvPr userDrawn="1"/>
        </p:nvCxnSpPr>
        <p:spPr>
          <a:xfrm>
            <a:off x="11267001" y="5141913"/>
            <a:ext cx="702099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12" hasCustomPrompt="1"/>
          </p:nvPr>
        </p:nvSpPr>
        <p:spPr>
          <a:xfrm>
            <a:off x="11179175" y="5360988"/>
            <a:ext cx="5165725"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0" name="Picture Placeholder 6"/>
          <p:cNvSpPr>
            <a:spLocks noGrp="1"/>
          </p:cNvSpPr>
          <p:nvPr>
            <p:ph type="pic" sz="quarter" idx="15"/>
          </p:nvPr>
        </p:nvSpPr>
        <p:spPr>
          <a:xfrm>
            <a:off x="2245837" y="2543447"/>
            <a:ext cx="7056000" cy="396130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90248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Freeform: Shape 4"/>
          <p:cNvSpPr/>
          <p:nvPr userDrawn="1"/>
        </p:nvSpPr>
        <p:spPr>
          <a:xfrm>
            <a:off x="7127875" y="2939844"/>
            <a:ext cx="1831612" cy="2114891"/>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Freeform: Shape 5"/>
          <p:cNvSpPr/>
          <p:nvPr userDrawn="1"/>
        </p:nvSpPr>
        <p:spPr>
          <a:xfrm>
            <a:off x="7176426" y="4081434"/>
            <a:ext cx="2105662" cy="2118160"/>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Freeform: Shape 6"/>
          <p:cNvSpPr/>
          <p:nvPr userDrawn="1"/>
        </p:nvSpPr>
        <p:spPr>
          <a:xfrm>
            <a:off x="7127875" y="5226089"/>
            <a:ext cx="1831968" cy="211568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Text Placeholder 5"/>
          <p:cNvSpPr>
            <a:spLocks noGrp="1"/>
          </p:cNvSpPr>
          <p:nvPr>
            <p:ph type="body" sz="quarter" idx="15" hasCustomPrompt="1"/>
          </p:nvPr>
        </p:nvSpPr>
        <p:spPr>
          <a:xfrm>
            <a:off x="7453495" y="3508010"/>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9" name="Text Placeholder 5"/>
          <p:cNvSpPr>
            <a:spLocks noGrp="1"/>
          </p:cNvSpPr>
          <p:nvPr>
            <p:ph type="body" sz="quarter" idx="17" hasCustomPrompt="1"/>
          </p:nvPr>
        </p:nvSpPr>
        <p:spPr>
          <a:xfrm>
            <a:off x="7453495" y="6063016"/>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0" name="Text Placeholder 5"/>
          <p:cNvSpPr>
            <a:spLocks noGrp="1"/>
          </p:cNvSpPr>
          <p:nvPr>
            <p:ph type="body" sz="quarter" idx="19" hasCustomPrompt="1"/>
          </p:nvPr>
        </p:nvSpPr>
        <p:spPr>
          <a:xfrm>
            <a:off x="8229257" y="4834752"/>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11160124" y="2057825"/>
            <a:ext cx="5184775" cy="1651836"/>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11160124" y="1398588"/>
            <a:ext cx="5184775"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21" hasCustomPrompt="1"/>
          </p:nvPr>
        </p:nvSpPr>
        <p:spPr>
          <a:xfrm>
            <a:off x="11160124" y="4641679"/>
            <a:ext cx="5184775" cy="1651836"/>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2" hasCustomPrompt="1"/>
          </p:nvPr>
        </p:nvSpPr>
        <p:spPr>
          <a:xfrm>
            <a:off x="11160124" y="3982442"/>
            <a:ext cx="5184775"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3" hasCustomPrompt="1"/>
          </p:nvPr>
        </p:nvSpPr>
        <p:spPr>
          <a:xfrm>
            <a:off x="11160124" y="7225532"/>
            <a:ext cx="5184775" cy="1651836"/>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4" hasCustomPrompt="1"/>
          </p:nvPr>
        </p:nvSpPr>
        <p:spPr>
          <a:xfrm>
            <a:off x="11160124" y="6566295"/>
            <a:ext cx="5184775"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cxnSp>
        <p:nvCxnSpPr>
          <p:cNvPr id="17" name="Straight Connector 65"/>
          <p:cNvCxnSpPr>
            <a:stCxn id="8" idx="3"/>
            <a:endCxn id="12" idx="1"/>
          </p:cNvCxnSpPr>
          <p:nvPr userDrawn="1"/>
        </p:nvCxnSpPr>
        <p:spPr>
          <a:xfrm flipV="1">
            <a:off x="8178457" y="1691709"/>
            <a:ext cx="2981667" cy="2122063"/>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65"/>
          <p:cNvCxnSpPr>
            <a:stCxn id="14" idx="1"/>
          </p:cNvCxnSpPr>
          <p:nvPr userDrawn="1"/>
        </p:nvCxnSpPr>
        <p:spPr>
          <a:xfrm rot="10800000" flipV="1">
            <a:off x="8954220" y="4275563"/>
            <a:ext cx="2205905" cy="866350"/>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65"/>
          <p:cNvCxnSpPr>
            <a:stCxn id="16" idx="1"/>
            <a:endCxn id="9" idx="3"/>
          </p:cNvCxnSpPr>
          <p:nvPr userDrawn="1"/>
        </p:nvCxnSpPr>
        <p:spPr>
          <a:xfrm rot="10800000">
            <a:off x="8178458" y="6368778"/>
            <a:ext cx="2981667" cy="490638"/>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Title 1"/>
          <p:cNvSpPr>
            <a:spLocks noGrp="1"/>
          </p:cNvSpPr>
          <p:nvPr>
            <p:ph type="title" hasCustomPrompt="1"/>
          </p:nvPr>
        </p:nvSpPr>
        <p:spPr>
          <a:xfrm>
            <a:off x="1403351" y="3633535"/>
            <a:ext cx="5111750"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9958717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34" name="Freeform: Shape 33"/>
          <p:cNvSpPr/>
          <p:nvPr userDrawn="1"/>
        </p:nvSpPr>
        <p:spPr>
          <a:xfrm>
            <a:off x="7262795" y="3601025"/>
            <a:ext cx="1831968" cy="2115683"/>
          </a:xfrm>
          <a:custGeom>
            <a:avLst/>
            <a:gdLst>
              <a:gd name="connsiteX0" fmla="*/ 1831968 w 1831968"/>
              <a:gd name="connsiteY0" fmla="*/ 0 h 2115683"/>
              <a:gd name="connsiteX1" fmla="*/ 1831968 w 1831968"/>
              <a:gd name="connsiteY1" fmla="*/ 2115683 h 2115683"/>
              <a:gd name="connsiteX2" fmla="*/ 0 w 1831968"/>
              <a:gd name="connsiteY2" fmla="*/ 1057996 h 2115683"/>
              <a:gd name="connsiteX3" fmla="*/ 54070 w 1831968"/>
              <a:gd name="connsiteY3" fmla="*/ 968994 h 2115683"/>
              <a:gd name="connsiteX4" fmla="*/ 1655915 w 1831968"/>
              <a:gd name="connsiteY4" fmla="*/ 8890 h 2115683"/>
              <a:gd name="connsiteX5" fmla="*/ 1831968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1831968" y="0"/>
                </a:moveTo>
                <a:lnTo>
                  <a:pt x="1831968" y="2115683"/>
                </a:lnTo>
                <a:lnTo>
                  <a:pt x="0" y="1057996"/>
                </a:lnTo>
                <a:lnTo>
                  <a:pt x="54070" y="968994"/>
                </a:lnTo>
                <a:cubicBezTo>
                  <a:pt x="410448" y="441485"/>
                  <a:pt x="989253" y="76593"/>
                  <a:pt x="1655915" y="8890"/>
                </a:cubicBezTo>
                <a:lnTo>
                  <a:pt x="183196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Freeform: Shape 34"/>
          <p:cNvSpPr/>
          <p:nvPr userDrawn="1"/>
        </p:nvSpPr>
        <p:spPr>
          <a:xfrm>
            <a:off x="9193237" y="3601025"/>
            <a:ext cx="1831612" cy="2114891"/>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Freeform: Shape 35"/>
          <p:cNvSpPr/>
          <p:nvPr userDrawn="1"/>
        </p:nvSpPr>
        <p:spPr>
          <a:xfrm>
            <a:off x="9241788" y="4742615"/>
            <a:ext cx="2105662" cy="2118160"/>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Freeform: Shape 36"/>
          <p:cNvSpPr/>
          <p:nvPr userDrawn="1"/>
        </p:nvSpPr>
        <p:spPr>
          <a:xfrm>
            <a:off x="6940550" y="4743201"/>
            <a:ext cx="2104290" cy="2116988"/>
          </a:xfrm>
          <a:custGeom>
            <a:avLst/>
            <a:gdLst>
              <a:gd name="connsiteX0" fmla="*/ 271103 w 2104290"/>
              <a:gd name="connsiteY0" fmla="*/ 0 h 2116988"/>
              <a:gd name="connsiteX1" fmla="*/ 2104290 w 2104290"/>
              <a:gd name="connsiteY1" fmla="*/ 1058391 h 2116988"/>
              <a:gd name="connsiteX2" fmla="*/ 270747 w 2104290"/>
              <a:gd name="connsiteY2" fmla="*/ 2116988 h 2116988"/>
              <a:gd name="connsiteX3" fmla="*/ 265944 w 2104290"/>
              <a:gd name="connsiteY3" fmla="*/ 2109082 h 2116988"/>
              <a:gd name="connsiteX4" fmla="*/ 0 w 2104290"/>
              <a:gd name="connsiteY4" fmla="*/ 1058787 h 2116988"/>
              <a:gd name="connsiteX5" fmla="*/ 265944 w 2104290"/>
              <a:gd name="connsiteY5" fmla="*/ 8492 h 2116988"/>
              <a:gd name="connsiteX6" fmla="*/ 271103 w 2104290"/>
              <a:gd name="connsiteY6" fmla="*/ 0 h 211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4290" h="2116988">
                <a:moveTo>
                  <a:pt x="271103" y="0"/>
                </a:moveTo>
                <a:lnTo>
                  <a:pt x="2104290" y="1058391"/>
                </a:lnTo>
                <a:lnTo>
                  <a:pt x="270747" y="2116988"/>
                </a:lnTo>
                <a:lnTo>
                  <a:pt x="265944" y="2109082"/>
                </a:lnTo>
                <a:cubicBezTo>
                  <a:pt x="96340" y="1796868"/>
                  <a:pt x="0" y="1439078"/>
                  <a:pt x="0" y="1058787"/>
                </a:cubicBezTo>
                <a:cubicBezTo>
                  <a:pt x="0" y="678496"/>
                  <a:pt x="96340" y="320706"/>
                  <a:pt x="265944" y="8492"/>
                </a:cubicBezTo>
                <a:lnTo>
                  <a:pt x="2711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Freeform: Shape 37"/>
          <p:cNvSpPr/>
          <p:nvPr userDrawn="1"/>
        </p:nvSpPr>
        <p:spPr>
          <a:xfrm>
            <a:off x="7262439" y="5886478"/>
            <a:ext cx="1832324" cy="2116475"/>
          </a:xfrm>
          <a:custGeom>
            <a:avLst/>
            <a:gdLst>
              <a:gd name="connsiteX0" fmla="*/ 1832324 w 1832324"/>
              <a:gd name="connsiteY0" fmla="*/ 0 h 2116475"/>
              <a:gd name="connsiteX1" fmla="*/ 1832324 w 1832324"/>
              <a:gd name="connsiteY1" fmla="*/ 2116475 h 2116475"/>
              <a:gd name="connsiteX2" fmla="*/ 1656271 w 1832324"/>
              <a:gd name="connsiteY2" fmla="*/ 2107585 h 2116475"/>
              <a:gd name="connsiteX3" fmla="*/ 54426 w 1832324"/>
              <a:gd name="connsiteY3" fmla="*/ 1147481 h 2116475"/>
              <a:gd name="connsiteX4" fmla="*/ 0 w 1832324"/>
              <a:gd name="connsiteY4" fmla="*/ 1057893 h 2116475"/>
              <a:gd name="connsiteX5" fmla="*/ 1832324 w 1832324"/>
              <a:gd name="connsiteY5" fmla="*/ 0 h 21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324" h="2116475">
                <a:moveTo>
                  <a:pt x="1832324" y="0"/>
                </a:moveTo>
                <a:lnTo>
                  <a:pt x="1832324" y="2116475"/>
                </a:lnTo>
                <a:lnTo>
                  <a:pt x="1656271" y="2107585"/>
                </a:lnTo>
                <a:cubicBezTo>
                  <a:pt x="989609" y="2039882"/>
                  <a:pt x="410804" y="1674991"/>
                  <a:pt x="54426" y="1147481"/>
                </a:cubicBezTo>
                <a:lnTo>
                  <a:pt x="0" y="1057893"/>
                </a:lnTo>
                <a:lnTo>
                  <a:pt x="1832324"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Freeform: Shape 38"/>
          <p:cNvSpPr/>
          <p:nvPr userDrawn="1"/>
        </p:nvSpPr>
        <p:spPr>
          <a:xfrm>
            <a:off x="9193237" y="5887270"/>
            <a:ext cx="1831968" cy="211568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Text Placeholder 5"/>
          <p:cNvSpPr>
            <a:spLocks noGrp="1"/>
          </p:cNvSpPr>
          <p:nvPr>
            <p:ph type="body" sz="quarter" idx="15" hasCustomPrompt="1"/>
          </p:nvPr>
        </p:nvSpPr>
        <p:spPr>
          <a:xfrm>
            <a:off x="9518857" y="4169191"/>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2" name="Text Placeholder 5"/>
          <p:cNvSpPr>
            <a:spLocks noGrp="1"/>
          </p:cNvSpPr>
          <p:nvPr>
            <p:ph type="body" sz="quarter" idx="16" hasCustomPrompt="1"/>
          </p:nvPr>
        </p:nvSpPr>
        <p:spPr>
          <a:xfrm>
            <a:off x="8049726" y="4169191"/>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5" name="Text Placeholder 5"/>
          <p:cNvSpPr>
            <a:spLocks noGrp="1"/>
          </p:cNvSpPr>
          <p:nvPr>
            <p:ph type="body" sz="quarter" idx="17" hasCustomPrompt="1"/>
          </p:nvPr>
        </p:nvSpPr>
        <p:spPr>
          <a:xfrm>
            <a:off x="9518857" y="6724197"/>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6" name="Text Placeholder 5"/>
          <p:cNvSpPr>
            <a:spLocks noGrp="1"/>
          </p:cNvSpPr>
          <p:nvPr>
            <p:ph type="body" sz="quarter" idx="18" hasCustomPrompt="1"/>
          </p:nvPr>
        </p:nvSpPr>
        <p:spPr>
          <a:xfrm>
            <a:off x="8049726" y="6724197"/>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7" name="Text Placeholder 5"/>
          <p:cNvSpPr>
            <a:spLocks noGrp="1"/>
          </p:cNvSpPr>
          <p:nvPr>
            <p:ph type="body" sz="quarter" idx="19" hasCustomPrompt="1"/>
          </p:nvPr>
        </p:nvSpPr>
        <p:spPr>
          <a:xfrm>
            <a:off x="10294619" y="5495933"/>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8" name="Text Placeholder 5"/>
          <p:cNvSpPr>
            <a:spLocks noGrp="1"/>
          </p:cNvSpPr>
          <p:nvPr>
            <p:ph type="body" sz="quarter" idx="20" hasCustomPrompt="1"/>
          </p:nvPr>
        </p:nvSpPr>
        <p:spPr>
          <a:xfrm>
            <a:off x="7268982" y="5495933"/>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9" name="Text Placeholder 5"/>
          <p:cNvSpPr>
            <a:spLocks noGrp="1"/>
          </p:cNvSpPr>
          <p:nvPr>
            <p:ph type="body" sz="quarter" idx="12" hasCustomPrompt="1"/>
          </p:nvPr>
        </p:nvSpPr>
        <p:spPr>
          <a:xfrm>
            <a:off x="12017326" y="3548121"/>
            <a:ext cx="4867324" cy="1118359"/>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14" hasCustomPrompt="1"/>
          </p:nvPr>
        </p:nvSpPr>
        <p:spPr>
          <a:xfrm>
            <a:off x="12017326" y="2888884"/>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55" name="Text Placeholder 5"/>
          <p:cNvSpPr>
            <a:spLocks noGrp="1"/>
          </p:cNvSpPr>
          <p:nvPr>
            <p:ph type="body" sz="quarter" idx="21" hasCustomPrompt="1"/>
          </p:nvPr>
        </p:nvSpPr>
        <p:spPr>
          <a:xfrm>
            <a:off x="12017326" y="5618836"/>
            <a:ext cx="4867324" cy="1118359"/>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22" hasCustomPrompt="1"/>
          </p:nvPr>
        </p:nvSpPr>
        <p:spPr>
          <a:xfrm>
            <a:off x="12017326" y="4959599"/>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57" name="Text Placeholder 5"/>
          <p:cNvSpPr>
            <a:spLocks noGrp="1"/>
          </p:cNvSpPr>
          <p:nvPr>
            <p:ph type="body" sz="quarter" idx="23" hasCustomPrompt="1"/>
          </p:nvPr>
        </p:nvSpPr>
        <p:spPr>
          <a:xfrm>
            <a:off x="12017326" y="7674217"/>
            <a:ext cx="4867324" cy="1118359"/>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24" hasCustomPrompt="1"/>
          </p:nvPr>
        </p:nvSpPr>
        <p:spPr>
          <a:xfrm>
            <a:off x="12017326" y="7014980"/>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59" name="Text Placeholder 5"/>
          <p:cNvSpPr>
            <a:spLocks noGrp="1"/>
          </p:cNvSpPr>
          <p:nvPr>
            <p:ph type="body" sz="quarter" idx="25" hasCustomPrompt="1"/>
          </p:nvPr>
        </p:nvSpPr>
        <p:spPr>
          <a:xfrm>
            <a:off x="1409181" y="3548121"/>
            <a:ext cx="4867324" cy="1118359"/>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0" name="Text Placeholder 5"/>
          <p:cNvSpPr>
            <a:spLocks noGrp="1"/>
          </p:cNvSpPr>
          <p:nvPr>
            <p:ph type="body" sz="quarter" idx="26" hasCustomPrompt="1"/>
          </p:nvPr>
        </p:nvSpPr>
        <p:spPr>
          <a:xfrm>
            <a:off x="1409181" y="2888884"/>
            <a:ext cx="486732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61" name="Text Placeholder 5"/>
          <p:cNvSpPr>
            <a:spLocks noGrp="1"/>
          </p:cNvSpPr>
          <p:nvPr>
            <p:ph type="body" sz="quarter" idx="27" hasCustomPrompt="1"/>
          </p:nvPr>
        </p:nvSpPr>
        <p:spPr>
          <a:xfrm>
            <a:off x="1409181" y="5618836"/>
            <a:ext cx="4867324" cy="1118359"/>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2" name="Text Placeholder 5"/>
          <p:cNvSpPr>
            <a:spLocks noGrp="1"/>
          </p:cNvSpPr>
          <p:nvPr>
            <p:ph type="body" sz="quarter" idx="28" hasCustomPrompt="1"/>
          </p:nvPr>
        </p:nvSpPr>
        <p:spPr>
          <a:xfrm>
            <a:off x="1409181" y="4959599"/>
            <a:ext cx="486732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63" name="Text Placeholder 5"/>
          <p:cNvSpPr>
            <a:spLocks noGrp="1"/>
          </p:cNvSpPr>
          <p:nvPr>
            <p:ph type="body" sz="quarter" idx="29" hasCustomPrompt="1"/>
          </p:nvPr>
        </p:nvSpPr>
        <p:spPr>
          <a:xfrm>
            <a:off x="1409181" y="7674217"/>
            <a:ext cx="4867324" cy="1118359"/>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4" name="Text Placeholder 5"/>
          <p:cNvSpPr>
            <a:spLocks noGrp="1"/>
          </p:cNvSpPr>
          <p:nvPr>
            <p:ph type="body" sz="quarter" idx="30" hasCustomPrompt="1"/>
          </p:nvPr>
        </p:nvSpPr>
        <p:spPr>
          <a:xfrm>
            <a:off x="1409181" y="7014980"/>
            <a:ext cx="486732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cxnSp>
        <p:nvCxnSpPr>
          <p:cNvPr id="66" name="Straight Connector 65"/>
          <p:cNvCxnSpPr>
            <a:stCxn id="41" idx="0"/>
            <a:endCxn id="50" idx="1"/>
          </p:cNvCxnSpPr>
          <p:nvPr userDrawn="1"/>
        </p:nvCxnSpPr>
        <p:spPr>
          <a:xfrm rot="5400000" flipH="1" flipV="1">
            <a:off x="10455739" y="2607604"/>
            <a:ext cx="987186" cy="2135988"/>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5"/>
          <p:cNvCxnSpPr>
            <a:stCxn id="42" idx="0"/>
            <a:endCxn id="60" idx="3"/>
          </p:cNvCxnSpPr>
          <p:nvPr userDrawn="1"/>
        </p:nvCxnSpPr>
        <p:spPr>
          <a:xfrm rot="16200000" flipV="1">
            <a:off x="6850763" y="2607747"/>
            <a:ext cx="987186" cy="2135702"/>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5"/>
          <p:cNvCxnSpPr>
            <a:stCxn id="48" idx="1"/>
            <a:endCxn id="62" idx="3"/>
          </p:cNvCxnSpPr>
          <p:nvPr userDrawn="1"/>
        </p:nvCxnSpPr>
        <p:spPr>
          <a:xfrm rot="10800000">
            <a:off x="6276506" y="5252721"/>
            <a:ext cx="992477" cy="548975"/>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65"/>
          <p:cNvCxnSpPr>
            <a:stCxn id="56" idx="1"/>
            <a:endCxn id="47" idx="3"/>
          </p:cNvCxnSpPr>
          <p:nvPr userDrawn="1"/>
        </p:nvCxnSpPr>
        <p:spPr>
          <a:xfrm rot="10800000" flipV="1">
            <a:off x="11019582" y="5252719"/>
            <a:ext cx="997745" cy="548975"/>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65"/>
          <p:cNvCxnSpPr>
            <a:stCxn id="58" idx="1"/>
            <a:endCxn id="45" idx="3"/>
          </p:cNvCxnSpPr>
          <p:nvPr userDrawn="1"/>
        </p:nvCxnSpPr>
        <p:spPr>
          <a:xfrm rot="10800000">
            <a:off x="10243820" y="7029959"/>
            <a:ext cx="1773507" cy="278142"/>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65"/>
          <p:cNvCxnSpPr>
            <a:stCxn id="64" idx="3"/>
            <a:endCxn id="46" idx="1"/>
          </p:cNvCxnSpPr>
          <p:nvPr userDrawn="1"/>
        </p:nvCxnSpPr>
        <p:spPr>
          <a:xfrm flipV="1">
            <a:off x="6276505" y="7029959"/>
            <a:ext cx="1773221" cy="278142"/>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8"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89" name="Text Placeholder 5"/>
          <p:cNvSpPr>
            <a:spLocks noGrp="1"/>
          </p:cNvSpPr>
          <p:nvPr>
            <p:ph type="body" sz="quarter" idx="31"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26917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22" name="Freeform: Shape 21"/>
          <p:cNvSpPr/>
          <p:nvPr userDrawn="1"/>
        </p:nvSpPr>
        <p:spPr>
          <a:xfrm>
            <a:off x="6945523" y="3595852"/>
            <a:ext cx="2149241" cy="2149241"/>
          </a:xfrm>
          <a:custGeom>
            <a:avLst/>
            <a:gdLst>
              <a:gd name="connsiteX0" fmla="*/ 2149241 w 2149241"/>
              <a:gd name="connsiteY0" fmla="*/ 0 h 2149241"/>
              <a:gd name="connsiteX1" fmla="*/ 2149241 w 2149241"/>
              <a:gd name="connsiteY1" fmla="*/ 2149241 h 2149241"/>
              <a:gd name="connsiteX2" fmla="*/ 0 w 2149241"/>
              <a:gd name="connsiteY2" fmla="*/ 2149241 h 2149241"/>
              <a:gd name="connsiteX3" fmla="*/ 8877 w 2149241"/>
              <a:gd name="connsiteY3" fmla="*/ 1973442 h 2149241"/>
              <a:gd name="connsiteX4" fmla="*/ 1973442 w 2149241"/>
              <a:gd name="connsiteY4" fmla="*/ 8877 h 2149241"/>
              <a:gd name="connsiteX5" fmla="*/ 2149241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2149241" y="0"/>
                </a:moveTo>
                <a:lnTo>
                  <a:pt x="2149241" y="2149241"/>
                </a:lnTo>
                <a:lnTo>
                  <a:pt x="0" y="2149241"/>
                </a:lnTo>
                <a:lnTo>
                  <a:pt x="8877" y="1973442"/>
                </a:lnTo>
                <a:cubicBezTo>
                  <a:pt x="114075" y="937583"/>
                  <a:pt x="937583" y="114075"/>
                  <a:pt x="1973442" y="8877"/>
                </a:cubicBezTo>
                <a:lnTo>
                  <a:pt x="2149241"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Freeform: Shape 20"/>
          <p:cNvSpPr/>
          <p:nvPr userDrawn="1"/>
        </p:nvSpPr>
        <p:spPr>
          <a:xfrm>
            <a:off x="9193238" y="3595852"/>
            <a:ext cx="2149241" cy="2149241"/>
          </a:xfrm>
          <a:custGeom>
            <a:avLst/>
            <a:gdLst>
              <a:gd name="connsiteX0" fmla="*/ 0 w 2149241"/>
              <a:gd name="connsiteY0" fmla="*/ 0 h 2149241"/>
              <a:gd name="connsiteX1" fmla="*/ 175799 w 2149241"/>
              <a:gd name="connsiteY1" fmla="*/ 8877 h 2149241"/>
              <a:gd name="connsiteX2" fmla="*/ 2140364 w 2149241"/>
              <a:gd name="connsiteY2" fmla="*/ 1973442 h 2149241"/>
              <a:gd name="connsiteX3" fmla="*/ 2149241 w 2149241"/>
              <a:gd name="connsiteY3" fmla="*/ 2149241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175799" y="8877"/>
                </a:lnTo>
                <a:cubicBezTo>
                  <a:pt x="1211658" y="114075"/>
                  <a:pt x="2035166" y="937583"/>
                  <a:pt x="2140364" y="1973442"/>
                </a:cubicBezTo>
                <a:lnTo>
                  <a:pt x="2149241" y="2149241"/>
                </a:lnTo>
                <a:lnTo>
                  <a:pt x="0" y="214924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Freeform: Shape 16"/>
          <p:cNvSpPr/>
          <p:nvPr userDrawn="1"/>
        </p:nvSpPr>
        <p:spPr>
          <a:xfrm>
            <a:off x="6945523" y="5843567"/>
            <a:ext cx="2149241" cy="2149241"/>
          </a:xfrm>
          <a:custGeom>
            <a:avLst/>
            <a:gdLst>
              <a:gd name="connsiteX0" fmla="*/ 0 w 2149241"/>
              <a:gd name="connsiteY0" fmla="*/ 0 h 2149241"/>
              <a:gd name="connsiteX1" fmla="*/ 2149241 w 2149241"/>
              <a:gd name="connsiteY1" fmla="*/ 0 h 2149241"/>
              <a:gd name="connsiteX2" fmla="*/ 2149241 w 2149241"/>
              <a:gd name="connsiteY2" fmla="*/ 2149241 h 2149241"/>
              <a:gd name="connsiteX3" fmla="*/ 1973442 w 2149241"/>
              <a:gd name="connsiteY3" fmla="*/ 2140364 h 2149241"/>
              <a:gd name="connsiteX4" fmla="*/ 8877 w 2149241"/>
              <a:gd name="connsiteY4" fmla="*/ 175799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9241" y="2149241"/>
                </a:lnTo>
                <a:lnTo>
                  <a:pt x="1973442" y="2140364"/>
                </a:lnTo>
                <a:cubicBezTo>
                  <a:pt x="937583" y="2035167"/>
                  <a:pt x="114075" y="1211659"/>
                  <a:pt x="8877" y="175799"/>
                </a:cubicBez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Freeform: Shape 15"/>
          <p:cNvSpPr/>
          <p:nvPr userDrawn="1"/>
        </p:nvSpPr>
        <p:spPr>
          <a:xfrm>
            <a:off x="9193238" y="5843567"/>
            <a:ext cx="2149241" cy="2149241"/>
          </a:xfrm>
          <a:custGeom>
            <a:avLst/>
            <a:gdLst>
              <a:gd name="connsiteX0" fmla="*/ 0 w 2149241"/>
              <a:gd name="connsiteY0" fmla="*/ 0 h 2149241"/>
              <a:gd name="connsiteX1" fmla="*/ 2149241 w 2149241"/>
              <a:gd name="connsiteY1" fmla="*/ 0 h 2149241"/>
              <a:gd name="connsiteX2" fmla="*/ 2140364 w 2149241"/>
              <a:gd name="connsiteY2" fmla="*/ 175799 h 2149241"/>
              <a:gd name="connsiteX3" fmla="*/ 175799 w 2149241"/>
              <a:gd name="connsiteY3" fmla="*/ 2140364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0364" y="175799"/>
                </a:lnTo>
                <a:cubicBezTo>
                  <a:pt x="2035166" y="1211659"/>
                  <a:pt x="1211658" y="2035167"/>
                  <a:pt x="175799" y="2140364"/>
                </a:cubicBezTo>
                <a:lnTo>
                  <a:pt x="0" y="214924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28" name="Text Placeholder 5"/>
          <p:cNvSpPr>
            <a:spLocks noGrp="1"/>
          </p:cNvSpPr>
          <p:nvPr>
            <p:ph type="body" sz="quarter" idx="15" hasCustomPrompt="1"/>
          </p:nvPr>
        </p:nvSpPr>
        <p:spPr>
          <a:xfrm>
            <a:off x="9739175" y="4513456"/>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29" name="Text Placeholder 5"/>
          <p:cNvSpPr>
            <a:spLocks noGrp="1"/>
          </p:cNvSpPr>
          <p:nvPr>
            <p:ph type="body" sz="quarter" idx="12" hasCustomPrompt="1"/>
          </p:nvPr>
        </p:nvSpPr>
        <p:spPr>
          <a:xfrm>
            <a:off x="12017326" y="3798138"/>
            <a:ext cx="4867324" cy="1780949"/>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14" hasCustomPrompt="1"/>
          </p:nvPr>
        </p:nvSpPr>
        <p:spPr>
          <a:xfrm>
            <a:off x="12017326" y="3138902"/>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33" name="Text Placeholder 5"/>
          <p:cNvSpPr>
            <a:spLocks noGrp="1"/>
          </p:cNvSpPr>
          <p:nvPr>
            <p:ph type="body" sz="quarter" idx="16" hasCustomPrompt="1"/>
          </p:nvPr>
        </p:nvSpPr>
        <p:spPr>
          <a:xfrm>
            <a:off x="9739175" y="6404918"/>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34" name="Text Placeholder 5"/>
          <p:cNvSpPr>
            <a:spLocks noGrp="1"/>
          </p:cNvSpPr>
          <p:nvPr>
            <p:ph type="body" sz="quarter" idx="17" hasCustomPrompt="1"/>
          </p:nvPr>
        </p:nvSpPr>
        <p:spPr>
          <a:xfrm>
            <a:off x="12017326" y="6617249"/>
            <a:ext cx="4867324" cy="1780949"/>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18" hasCustomPrompt="1"/>
          </p:nvPr>
        </p:nvSpPr>
        <p:spPr>
          <a:xfrm>
            <a:off x="12017326" y="5958013"/>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37" name="Text Placeholder 5"/>
          <p:cNvSpPr>
            <a:spLocks noGrp="1"/>
          </p:cNvSpPr>
          <p:nvPr>
            <p:ph type="body" sz="quarter" idx="19" hasCustomPrompt="1"/>
          </p:nvPr>
        </p:nvSpPr>
        <p:spPr>
          <a:xfrm>
            <a:off x="7768372" y="6404918"/>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38" name="Text Placeholder 5"/>
          <p:cNvSpPr>
            <a:spLocks noGrp="1"/>
          </p:cNvSpPr>
          <p:nvPr>
            <p:ph type="body" sz="quarter" idx="20" hasCustomPrompt="1"/>
          </p:nvPr>
        </p:nvSpPr>
        <p:spPr>
          <a:xfrm>
            <a:off x="1425699" y="6617249"/>
            <a:ext cx="4867324" cy="1780949"/>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9" name="Text Placeholder 5"/>
          <p:cNvSpPr>
            <a:spLocks noGrp="1"/>
          </p:cNvSpPr>
          <p:nvPr>
            <p:ph type="body" sz="quarter" idx="21" hasCustomPrompt="1"/>
          </p:nvPr>
        </p:nvSpPr>
        <p:spPr>
          <a:xfrm>
            <a:off x="1425699" y="5958013"/>
            <a:ext cx="486732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40" name="Text Placeholder 5"/>
          <p:cNvSpPr>
            <a:spLocks noGrp="1"/>
          </p:cNvSpPr>
          <p:nvPr>
            <p:ph type="body" sz="quarter" idx="22" hasCustomPrompt="1"/>
          </p:nvPr>
        </p:nvSpPr>
        <p:spPr>
          <a:xfrm>
            <a:off x="7768372" y="4513456"/>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1425699" y="3830619"/>
            <a:ext cx="4867324" cy="1780949"/>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1425699" y="3171383"/>
            <a:ext cx="486732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43"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44" name="Text Placeholder 5"/>
          <p:cNvSpPr>
            <a:spLocks noGrp="1"/>
          </p:cNvSpPr>
          <p:nvPr>
            <p:ph type="body" sz="quarter" idx="31"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285741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7127875" y="1905025"/>
            <a:ext cx="3718316"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Text Placeholder 5"/>
          <p:cNvSpPr>
            <a:spLocks noGrp="1"/>
          </p:cNvSpPr>
          <p:nvPr>
            <p:ph type="body" sz="quarter" idx="15" hasCustomPrompt="1"/>
          </p:nvPr>
        </p:nvSpPr>
        <p:spPr>
          <a:xfrm>
            <a:off x="7266012" y="2032417"/>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7" name="Rectangle 6"/>
          <p:cNvSpPr/>
          <p:nvPr userDrawn="1"/>
        </p:nvSpPr>
        <p:spPr>
          <a:xfrm>
            <a:off x="7127875" y="3776687"/>
            <a:ext cx="3718316"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Text Placeholder 5"/>
          <p:cNvSpPr>
            <a:spLocks noGrp="1"/>
          </p:cNvSpPr>
          <p:nvPr>
            <p:ph type="body" sz="quarter" idx="16" hasCustomPrompt="1"/>
          </p:nvPr>
        </p:nvSpPr>
        <p:spPr>
          <a:xfrm>
            <a:off x="7266012" y="3904079"/>
            <a:ext cx="3432517"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9" name="Rectangle 8"/>
          <p:cNvSpPr/>
          <p:nvPr userDrawn="1"/>
        </p:nvSpPr>
        <p:spPr>
          <a:xfrm>
            <a:off x="7127875" y="5648349"/>
            <a:ext cx="3718316"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ext Placeholder 5"/>
          <p:cNvSpPr>
            <a:spLocks noGrp="1"/>
          </p:cNvSpPr>
          <p:nvPr>
            <p:ph type="body" sz="quarter" idx="17" hasCustomPrompt="1"/>
          </p:nvPr>
        </p:nvSpPr>
        <p:spPr>
          <a:xfrm>
            <a:off x="7266012" y="5775741"/>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1" name="Rectangle 10"/>
          <p:cNvSpPr/>
          <p:nvPr userDrawn="1"/>
        </p:nvSpPr>
        <p:spPr>
          <a:xfrm>
            <a:off x="7127875" y="7521600"/>
            <a:ext cx="3718316"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p:ph type="body" sz="quarter" idx="18" hasCustomPrompt="1"/>
          </p:nvPr>
        </p:nvSpPr>
        <p:spPr>
          <a:xfrm>
            <a:off x="7266012" y="7648992"/>
            <a:ext cx="3432517"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11477576" y="1553624"/>
            <a:ext cx="4867324" cy="1512838"/>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11477576" y="3425286"/>
            <a:ext cx="4867324" cy="1512838"/>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5" name="Text Placeholder 5"/>
          <p:cNvSpPr>
            <a:spLocks noGrp="1"/>
          </p:cNvSpPr>
          <p:nvPr>
            <p:ph type="body" sz="quarter" idx="20" hasCustomPrompt="1"/>
          </p:nvPr>
        </p:nvSpPr>
        <p:spPr>
          <a:xfrm>
            <a:off x="11477576" y="5297313"/>
            <a:ext cx="4867324" cy="1512838"/>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11477576" y="7169340"/>
            <a:ext cx="4867324" cy="1512838"/>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7" name="Title 1"/>
          <p:cNvSpPr>
            <a:spLocks noGrp="1"/>
          </p:cNvSpPr>
          <p:nvPr>
            <p:ph type="title" hasCustomPrompt="1"/>
          </p:nvPr>
        </p:nvSpPr>
        <p:spPr>
          <a:xfrm>
            <a:off x="1403351" y="3633535"/>
            <a:ext cx="511175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50389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98588"/>
            <a:ext cx="18288000"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 name="Title 1"/>
          <p:cNvSpPr>
            <a:spLocks noGrp="1"/>
          </p:cNvSpPr>
          <p:nvPr>
            <p:ph type="title" hasCustomPrompt="1"/>
          </p:nvPr>
        </p:nvSpPr>
        <p:spPr>
          <a:xfrm>
            <a:off x="1943100" y="3784517"/>
            <a:ext cx="14401800" cy="1357396"/>
          </a:xfrm>
        </p:spPr>
        <p:txBody>
          <a:bodyPr/>
          <a:lstStyle>
            <a:lvl1pPr algn="ctr">
              <a:defRPr>
                <a:solidFill>
                  <a:schemeClr val="bg1"/>
                </a:solidFill>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4337050" y="5549900"/>
            <a:ext cx="9613900" cy="2833688"/>
          </a:xfrm>
        </p:spPr>
        <p:txBody>
          <a:bodyPr anchor="ctr"/>
          <a:lstStyle>
            <a:lvl1pPr marL="0" indent="0" algn="ctr">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933664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7127875" y="1689628"/>
            <a:ext cx="3718316"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Text Placeholder 5"/>
          <p:cNvSpPr>
            <a:spLocks noGrp="1"/>
          </p:cNvSpPr>
          <p:nvPr>
            <p:ph type="body" sz="quarter" idx="15" hasCustomPrompt="1"/>
          </p:nvPr>
        </p:nvSpPr>
        <p:spPr>
          <a:xfrm>
            <a:off x="7266012" y="1817020"/>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11477576" y="1398588"/>
            <a:ext cx="4867324" cy="1363980"/>
          </a:xfrm>
        </p:spPr>
        <p:txBody>
          <a:bodyPr anchor="ctr"/>
          <a:lstStyle>
            <a:lvl1pPr marL="0" marR="0" indent="0" algn="l" defTabSz="1371417" rtl="0" eaLnBrk="1" fontAlgn="auto" latinLnBrk="0" hangingPunct="1">
              <a:lnSpc>
                <a:spcPct val="160000"/>
              </a:lnSpc>
              <a:spcBef>
                <a:spcPts val="0"/>
              </a:spcBef>
              <a:spcAft>
                <a:spcPts val="0"/>
              </a:spcAft>
              <a:buClrTx/>
              <a:buSzTx/>
              <a:buFontTx/>
              <a:buNone/>
              <a:tabLst/>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p:txBody>
      </p:sp>
      <p:sp>
        <p:nvSpPr>
          <p:cNvPr id="17" name="Title 1"/>
          <p:cNvSpPr>
            <a:spLocks noGrp="1"/>
          </p:cNvSpPr>
          <p:nvPr>
            <p:ph type="title" hasCustomPrompt="1"/>
          </p:nvPr>
        </p:nvSpPr>
        <p:spPr>
          <a:xfrm>
            <a:off x="1403351" y="3633535"/>
            <a:ext cx="511175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Rectangle 17"/>
          <p:cNvSpPr/>
          <p:nvPr userDrawn="1"/>
        </p:nvSpPr>
        <p:spPr>
          <a:xfrm>
            <a:off x="7127875" y="3220692"/>
            <a:ext cx="3718316"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9" name="Text Placeholder 5"/>
          <p:cNvSpPr>
            <a:spLocks noGrp="1"/>
          </p:cNvSpPr>
          <p:nvPr>
            <p:ph type="body" sz="quarter" idx="16" hasCustomPrompt="1"/>
          </p:nvPr>
        </p:nvSpPr>
        <p:spPr>
          <a:xfrm>
            <a:off x="7266012" y="3348084"/>
            <a:ext cx="3432517"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17" hasCustomPrompt="1"/>
          </p:nvPr>
        </p:nvSpPr>
        <p:spPr>
          <a:xfrm>
            <a:off x="11477576" y="2929652"/>
            <a:ext cx="4867324" cy="1363980"/>
          </a:xfrm>
        </p:spPr>
        <p:txBody>
          <a:bodyPr anchor="ctr"/>
          <a:lstStyle>
            <a:lvl1pPr marL="0" marR="0" indent="0" algn="l" defTabSz="1371417" rtl="0" eaLnBrk="1" fontAlgn="auto" latinLnBrk="0" hangingPunct="1">
              <a:lnSpc>
                <a:spcPct val="160000"/>
              </a:lnSpc>
              <a:spcBef>
                <a:spcPts val="0"/>
              </a:spcBef>
              <a:spcAft>
                <a:spcPts val="0"/>
              </a:spcAft>
              <a:buClrTx/>
              <a:buSzTx/>
              <a:buFontTx/>
              <a:buNone/>
              <a:tabLst/>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p:txBody>
      </p:sp>
      <p:sp>
        <p:nvSpPr>
          <p:cNvPr id="21" name="Rectangle 20"/>
          <p:cNvSpPr/>
          <p:nvPr userDrawn="1"/>
        </p:nvSpPr>
        <p:spPr>
          <a:xfrm>
            <a:off x="7127875" y="4751756"/>
            <a:ext cx="3718316"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Text Placeholder 5"/>
          <p:cNvSpPr>
            <a:spLocks noGrp="1"/>
          </p:cNvSpPr>
          <p:nvPr>
            <p:ph type="body" sz="quarter" idx="18" hasCustomPrompt="1"/>
          </p:nvPr>
        </p:nvSpPr>
        <p:spPr>
          <a:xfrm>
            <a:off x="7266012" y="4879148"/>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19" hasCustomPrompt="1"/>
          </p:nvPr>
        </p:nvSpPr>
        <p:spPr>
          <a:xfrm>
            <a:off x="11477576" y="4460716"/>
            <a:ext cx="4867324" cy="1363980"/>
          </a:xfrm>
        </p:spPr>
        <p:txBody>
          <a:bodyPr anchor="ctr"/>
          <a:lstStyle>
            <a:lvl1pPr marL="0" marR="0" indent="0" algn="l" defTabSz="1371417" rtl="0" eaLnBrk="1" fontAlgn="auto" latinLnBrk="0" hangingPunct="1">
              <a:lnSpc>
                <a:spcPct val="160000"/>
              </a:lnSpc>
              <a:spcBef>
                <a:spcPts val="0"/>
              </a:spcBef>
              <a:spcAft>
                <a:spcPts val="0"/>
              </a:spcAft>
              <a:buClrTx/>
              <a:buSzTx/>
              <a:buFontTx/>
              <a:buNone/>
              <a:tabLst/>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p:txBody>
      </p:sp>
      <p:sp>
        <p:nvSpPr>
          <p:cNvPr id="24" name="Rectangle 23"/>
          <p:cNvSpPr/>
          <p:nvPr userDrawn="1"/>
        </p:nvSpPr>
        <p:spPr>
          <a:xfrm>
            <a:off x="7127875" y="6282820"/>
            <a:ext cx="3718316"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5" name="Text Placeholder 5"/>
          <p:cNvSpPr>
            <a:spLocks noGrp="1"/>
          </p:cNvSpPr>
          <p:nvPr>
            <p:ph type="body" sz="quarter" idx="20" hasCustomPrompt="1"/>
          </p:nvPr>
        </p:nvSpPr>
        <p:spPr>
          <a:xfrm>
            <a:off x="7266012" y="6410212"/>
            <a:ext cx="3432517"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21" hasCustomPrompt="1"/>
          </p:nvPr>
        </p:nvSpPr>
        <p:spPr>
          <a:xfrm>
            <a:off x="11477576" y="5991780"/>
            <a:ext cx="4867324" cy="1363980"/>
          </a:xfrm>
        </p:spPr>
        <p:txBody>
          <a:bodyPr anchor="ctr"/>
          <a:lstStyle>
            <a:lvl1pPr marL="0" marR="0" indent="0" algn="l" defTabSz="1371417" rtl="0" eaLnBrk="1" fontAlgn="auto" latinLnBrk="0" hangingPunct="1">
              <a:lnSpc>
                <a:spcPct val="160000"/>
              </a:lnSpc>
              <a:spcBef>
                <a:spcPts val="0"/>
              </a:spcBef>
              <a:spcAft>
                <a:spcPts val="0"/>
              </a:spcAft>
              <a:buClrTx/>
              <a:buSzTx/>
              <a:buFontTx/>
              <a:buNone/>
              <a:tabLst/>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p:txBody>
      </p:sp>
      <p:sp>
        <p:nvSpPr>
          <p:cNvPr id="27" name="Rectangle 26"/>
          <p:cNvSpPr/>
          <p:nvPr userDrawn="1"/>
        </p:nvSpPr>
        <p:spPr>
          <a:xfrm>
            <a:off x="7127875" y="7813885"/>
            <a:ext cx="3718316"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Text Placeholder 5"/>
          <p:cNvSpPr>
            <a:spLocks noGrp="1"/>
          </p:cNvSpPr>
          <p:nvPr>
            <p:ph type="body" sz="quarter" idx="22" hasCustomPrompt="1"/>
          </p:nvPr>
        </p:nvSpPr>
        <p:spPr>
          <a:xfrm>
            <a:off x="7266012" y="7941277"/>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9" name="Text Placeholder 5"/>
          <p:cNvSpPr>
            <a:spLocks noGrp="1"/>
          </p:cNvSpPr>
          <p:nvPr>
            <p:ph type="body" sz="quarter" idx="23" hasCustomPrompt="1"/>
          </p:nvPr>
        </p:nvSpPr>
        <p:spPr>
          <a:xfrm>
            <a:off x="11477576" y="7522845"/>
            <a:ext cx="4867324" cy="1363980"/>
          </a:xfrm>
        </p:spPr>
        <p:txBody>
          <a:bodyPr anchor="ctr"/>
          <a:lstStyle>
            <a:lvl1pPr marL="0" marR="0" indent="0" algn="l" defTabSz="1371417" rtl="0" eaLnBrk="1" fontAlgn="auto" latinLnBrk="0" hangingPunct="1">
              <a:lnSpc>
                <a:spcPct val="160000"/>
              </a:lnSpc>
              <a:spcBef>
                <a:spcPts val="0"/>
              </a:spcBef>
              <a:spcAft>
                <a:spcPts val="0"/>
              </a:spcAft>
              <a:buClrTx/>
              <a:buSzTx/>
              <a:buFontTx/>
              <a:buNone/>
              <a:tabLst/>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p:txBody>
      </p:sp>
    </p:spTree>
    <p:extLst>
      <p:ext uri="{BB962C8B-B14F-4D97-AF65-F5344CB8AC3E}">
        <p14:creationId xmlns:p14="http://schemas.microsoft.com/office/powerpoint/2010/main" val="310850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Rectangle 5"/>
          <p:cNvSpPr/>
          <p:nvPr userDrawn="1"/>
        </p:nvSpPr>
        <p:spPr>
          <a:xfrm>
            <a:off x="4494213" y="2254249"/>
            <a:ext cx="2830512" cy="28305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5965825" y="5199065"/>
            <a:ext cx="2830512"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3022600" y="5199065"/>
            <a:ext cx="2830512" cy="28305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itle 1"/>
          <p:cNvSpPr>
            <a:spLocks noGrp="1"/>
          </p:cNvSpPr>
          <p:nvPr>
            <p:ph type="title" hasCustomPrompt="1"/>
          </p:nvPr>
        </p:nvSpPr>
        <p:spPr>
          <a:xfrm>
            <a:off x="11160125" y="2177141"/>
            <a:ext cx="5165725"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11179175" y="5360988"/>
            <a:ext cx="5165725"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4494213" y="3363743"/>
            <a:ext cx="2830512"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3022600" y="6308559"/>
            <a:ext cx="2830512"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5965825" y="6308559"/>
            <a:ext cx="2830512"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95839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Rectangle 5"/>
          <p:cNvSpPr/>
          <p:nvPr userDrawn="1"/>
        </p:nvSpPr>
        <p:spPr>
          <a:xfrm>
            <a:off x="3022600" y="1925639"/>
            <a:ext cx="2830512" cy="2830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5965825" y="2640014"/>
            <a:ext cx="2830512"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3022600" y="4870455"/>
            <a:ext cx="2830512"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Rectangle 8"/>
          <p:cNvSpPr/>
          <p:nvPr userDrawn="1"/>
        </p:nvSpPr>
        <p:spPr>
          <a:xfrm>
            <a:off x="5965825" y="5584830"/>
            <a:ext cx="2830512" cy="2830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itle 1"/>
          <p:cNvSpPr>
            <a:spLocks noGrp="1"/>
          </p:cNvSpPr>
          <p:nvPr>
            <p:ph type="title" hasCustomPrompt="1"/>
          </p:nvPr>
        </p:nvSpPr>
        <p:spPr>
          <a:xfrm>
            <a:off x="11160125" y="2177141"/>
            <a:ext cx="5165725"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11179175" y="5360988"/>
            <a:ext cx="5165725"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3022600" y="3035133"/>
            <a:ext cx="2830512"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3022600" y="5979949"/>
            <a:ext cx="2830512"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5965825" y="3749508"/>
            <a:ext cx="2830512"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a:off x="5965825" y="6694324"/>
            <a:ext cx="2830512"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3560698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20" name="Rectangle 19"/>
          <p:cNvSpPr/>
          <p:nvPr userDrawn="1"/>
        </p:nvSpPr>
        <p:spPr>
          <a:xfrm>
            <a:off x="7731956" y="3231126"/>
            <a:ext cx="1080000" cy="29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Rectangle 20"/>
          <p:cNvSpPr/>
          <p:nvPr userDrawn="1"/>
        </p:nvSpPr>
        <p:spPr>
          <a:xfrm>
            <a:off x="7731956" y="3727494"/>
            <a:ext cx="720000" cy="2952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Rectangle 21"/>
          <p:cNvSpPr/>
          <p:nvPr userDrawn="1"/>
        </p:nvSpPr>
        <p:spPr>
          <a:xfrm>
            <a:off x="7731956" y="4223862"/>
            <a:ext cx="360000" cy="2952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Text Placeholder 5"/>
          <p:cNvSpPr>
            <a:spLocks noGrp="1"/>
          </p:cNvSpPr>
          <p:nvPr userDrawn="1">
            <p:ph type="body" sz="quarter" idx="14" hasCustomPrompt="1"/>
          </p:nvPr>
        </p:nvSpPr>
        <p:spPr>
          <a:xfrm>
            <a:off x="8898476" y="3097711"/>
            <a:ext cx="2976341" cy="569418"/>
          </a:xfrm>
        </p:spPr>
        <p:txBody>
          <a:bodyPr anchor="ctr">
            <a:normAutofit/>
          </a:bodyPr>
          <a:lstStyle>
            <a:lvl1pPr marL="0" indent="0" algn="l">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Keyword</a:t>
            </a:r>
            <a:endParaRPr kumimoji="1" lang="ja-JP" altLang="en-US" dirty="0"/>
          </a:p>
        </p:txBody>
      </p:sp>
      <p:sp>
        <p:nvSpPr>
          <p:cNvPr id="24" name="Text Placeholder 5"/>
          <p:cNvSpPr>
            <a:spLocks noGrp="1"/>
          </p:cNvSpPr>
          <p:nvPr userDrawn="1">
            <p:ph type="body" sz="quarter" idx="15" hasCustomPrompt="1"/>
          </p:nvPr>
        </p:nvSpPr>
        <p:spPr>
          <a:xfrm>
            <a:off x="8535301" y="3600429"/>
            <a:ext cx="2976341" cy="569418"/>
          </a:xfrm>
        </p:spPr>
        <p:txBody>
          <a:bodyPr anchor="ctr">
            <a:normAutofit/>
          </a:bodyPr>
          <a:lstStyle>
            <a:lvl1pPr marL="0" indent="0" algn="l">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Keyword</a:t>
            </a:r>
            <a:endParaRPr kumimoji="1" lang="ja-JP" altLang="en-US" dirty="0"/>
          </a:p>
        </p:txBody>
      </p:sp>
      <p:sp>
        <p:nvSpPr>
          <p:cNvPr id="25" name="Text Placeholder 5"/>
          <p:cNvSpPr>
            <a:spLocks noGrp="1"/>
          </p:cNvSpPr>
          <p:nvPr userDrawn="1">
            <p:ph type="body" sz="quarter" idx="16" hasCustomPrompt="1"/>
          </p:nvPr>
        </p:nvSpPr>
        <p:spPr>
          <a:xfrm>
            <a:off x="8183783" y="4103147"/>
            <a:ext cx="2976341" cy="569418"/>
          </a:xfrm>
        </p:spPr>
        <p:txBody>
          <a:bodyPr anchor="ctr">
            <a:normAutofit/>
          </a:bodyPr>
          <a:lstStyle>
            <a:lvl1pPr marL="0" indent="0" algn="l">
              <a:lnSpc>
                <a:spcPct val="100000"/>
              </a:lnSpc>
              <a:spcBef>
                <a:spcPts val="0"/>
              </a:spcBef>
              <a:buFontTx/>
              <a:buNone/>
              <a:defRPr sz="2000">
                <a:solidFill>
                  <a:schemeClr val="tx2">
                    <a:lumMod val="40000"/>
                    <a:lumOff val="6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Keyword</a:t>
            </a:r>
            <a:endParaRPr kumimoji="1" lang="ja-JP" altLang="en-US" dirty="0"/>
          </a:p>
        </p:txBody>
      </p:sp>
      <p:sp>
        <p:nvSpPr>
          <p:cNvPr id="27" name="Text Placeholder 5"/>
          <p:cNvSpPr>
            <a:spLocks noGrp="1"/>
          </p:cNvSpPr>
          <p:nvPr userDrawn="1">
            <p:ph type="body" sz="quarter" idx="12" hasCustomPrompt="1"/>
          </p:nvPr>
        </p:nvSpPr>
        <p:spPr>
          <a:xfrm>
            <a:off x="12309230" y="3270249"/>
            <a:ext cx="4035669" cy="3744913"/>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itle 1"/>
          <p:cNvSpPr>
            <a:spLocks noGrp="1"/>
          </p:cNvSpPr>
          <p:nvPr userDrawn="1">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Freeform: Shape 31"/>
          <p:cNvSpPr/>
          <p:nvPr userDrawn="1"/>
        </p:nvSpPr>
        <p:spPr>
          <a:xfrm>
            <a:off x="6527800" y="2662239"/>
            <a:ext cx="2138290" cy="4959349"/>
          </a:xfrm>
          <a:custGeom>
            <a:avLst/>
            <a:gdLst>
              <a:gd name="connsiteX0" fmla="*/ 1069144 w 2138290"/>
              <a:gd name="connsiteY0" fmla="*/ 3116480 h 4959349"/>
              <a:gd name="connsiteX1" fmla="*/ 295421 w 2138290"/>
              <a:gd name="connsiteY1" fmla="*/ 3890203 h 4959349"/>
              <a:gd name="connsiteX2" fmla="*/ 1069144 w 2138290"/>
              <a:gd name="connsiteY2" fmla="*/ 4663926 h 4959349"/>
              <a:gd name="connsiteX3" fmla="*/ 1842867 w 2138290"/>
              <a:gd name="connsiteY3" fmla="*/ 3890203 h 4959349"/>
              <a:gd name="connsiteX4" fmla="*/ 1069144 w 2138290"/>
              <a:gd name="connsiteY4" fmla="*/ 3116480 h 4959349"/>
              <a:gd name="connsiteX5" fmla="*/ 921434 w 2138290"/>
              <a:gd name="connsiteY5" fmla="*/ 0 h 4959349"/>
              <a:gd name="connsiteX6" fmla="*/ 1216856 w 2138290"/>
              <a:gd name="connsiteY6" fmla="*/ 0 h 4959349"/>
              <a:gd name="connsiteX7" fmla="*/ 1216856 w 2138290"/>
              <a:gd name="connsiteY7" fmla="*/ 2835950 h 4959349"/>
              <a:gd name="connsiteX8" fmla="*/ 1284615 w 2138290"/>
              <a:gd name="connsiteY8" fmla="*/ 2842780 h 4959349"/>
              <a:gd name="connsiteX9" fmla="*/ 2138290 w 2138290"/>
              <a:gd name="connsiteY9" fmla="*/ 3890204 h 4959349"/>
              <a:gd name="connsiteX10" fmla="*/ 1069145 w 2138290"/>
              <a:gd name="connsiteY10" fmla="*/ 4959349 h 4959349"/>
              <a:gd name="connsiteX11" fmla="*/ 0 w 2138290"/>
              <a:gd name="connsiteY11" fmla="*/ 3890204 h 4959349"/>
              <a:gd name="connsiteX12" fmla="*/ 853675 w 2138290"/>
              <a:gd name="connsiteY12" fmla="*/ 2842780 h 4959349"/>
              <a:gd name="connsiteX13" fmla="*/ 921434 w 2138290"/>
              <a:gd name="connsiteY13" fmla="*/ 2835950 h 49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290" h="4959349">
                <a:moveTo>
                  <a:pt x="1069144" y="3116480"/>
                </a:moveTo>
                <a:cubicBezTo>
                  <a:pt x="641829" y="3116480"/>
                  <a:pt x="295421" y="3462888"/>
                  <a:pt x="295421" y="3890203"/>
                </a:cubicBezTo>
                <a:cubicBezTo>
                  <a:pt x="295421" y="4317518"/>
                  <a:pt x="641829" y="4663926"/>
                  <a:pt x="1069144" y="4663926"/>
                </a:cubicBezTo>
                <a:cubicBezTo>
                  <a:pt x="1496459" y="4663926"/>
                  <a:pt x="1842867" y="4317518"/>
                  <a:pt x="1842867" y="3890203"/>
                </a:cubicBezTo>
                <a:cubicBezTo>
                  <a:pt x="1842867" y="3462888"/>
                  <a:pt x="1496459" y="3116480"/>
                  <a:pt x="1069144" y="3116480"/>
                </a:cubicBezTo>
                <a:close/>
                <a:moveTo>
                  <a:pt x="921434" y="0"/>
                </a:moveTo>
                <a:lnTo>
                  <a:pt x="1216856" y="0"/>
                </a:lnTo>
                <a:lnTo>
                  <a:pt x="1216856" y="2835950"/>
                </a:lnTo>
                <a:lnTo>
                  <a:pt x="1284615" y="2842780"/>
                </a:lnTo>
                <a:cubicBezTo>
                  <a:pt x="1771806" y="2942474"/>
                  <a:pt x="2138290" y="3373541"/>
                  <a:pt x="2138290" y="3890204"/>
                </a:cubicBezTo>
                <a:cubicBezTo>
                  <a:pt x="2138290" y="4480676"/>
                  <a:pt x="1659617" y="4959349"/>
                  <a:pt x="1069145" y="4959349"/>
                </a:cubicBezTo>
                <a:cubicBezTo>
                  <a:pt x="478673" y="4959349"/>
                  <a:pt x="0" y="4480676"/>
                  <a:pt x="0" y="3890204"/>
                </a:cubicBezTo>
                <a:cubicBezTo>
                  <a:pt x="0" y="3373541"/>
                  <a:pt x="366484" y="2942474"/>
                  <a:pt x="853675" y="2842780"/>
                </a:cubicBezTo>
                <a:lnTo>
                  <a:pt x="921434" y="283595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38545305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mple proces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Diamond 4"/>
          <p:cNvSpPr/>
          <p:nvPr userDrawn="1"/>
        </p:nvSpPr>
        <p:spPr>
          <a:xfrm>
            <a:off x="3937000" y="3588883"/>
            <a:ext cx="1277258" cy="1277258"/>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p:ph type="body" sz="quarter" idx="14" hasCustomPrompt="1"/>
          </p:nvPr>
        </p:nvSpPr>
        <p:spPr>
          <a:xfrm rot="18900000">
            <a:off x="4642653" y="2656178"/>
            <a:ext cx="2465051"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13782910" y="2656179"/>
            <a:ext cx="2465051"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3990571" y="5012235"/>
            <a:ext cx="2311707"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6732863" y="5175213"/>
            <a:ext cx="2311707"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9827014" y="5012235"/>
            <a:ext cx="2311707"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7396867" y="2816416"/>
            <a:ext cx="2465051"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10651818" y="2816417"/>
            <a:ext cx="2465051"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1403350" y="7000825"/>
            <a:ext cx="5724525" cy="2048004"/>
          </a:xfrm>
        </p:spPr>
        <p:txBody>
          <a:bodyPr anchor="ctr"/>
          <a:lstStyle>
            <a:lvl1pPr algn="r">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7578969" y="7188201"/>
            <a:ext cx="7686431" cy="1663700"/>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Diamond 7"/>
          <p:cNvSpPr/>
          <p:nvPr userDrawn="1"/>
        </p:nvSpPr>
        <p:spPr>
          <a:xfrm>
            <a:off x="5885543" y="3908197"/>
            <a:ext cx="638629" cy="638629"/>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Diamond 8"/>
          <p:cNvSpPr/>
          <p:nvPr userDrawn="1"/>
        </p:nvSpPr>
        <p:spPr>
          <a:xfrm>
            <a:off x="7195457" y="3908197"/>
            <a:ext cx="638629" cy="638629"/>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Diamond 5"/>
          <p:cNvSpPr/>
          <p:nvPr userDrawn="1"/>
        </p:nvSpPr>
        <p:spPr>
          <a:xfrm>
            <a:off x="8505371" y="3588883"/>
            <a:ext cx="1277258" cy="1277258"/>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Diamond 9"/>
          <p:cNvSpPr/>
          <p:nvPr userDrawn="1"/>
        </p:nvSpPr>
        <p:spPr>
          <a:xfrm>
            <a:off x="10453914" y="3908197"/>
            <a:ext cx="638629" cy="638629"/>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Diamond 10"/>
          <p:cNvSpPr/>
          <p:nvPr userDrawn="1"/>
        </p:nvSpPr>
        <p:spPr>
          <a:xfrm>
            <a:off x="11763828" y="3908197"/>
            <a:ext cx="638629" cy="638629"/>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Diamond 6"/>
          <p:cNvSpPr/>
          <p:nvPr userDrawn="1"/>
        </p:nvSpPr>
        <p:spPr>
          <a:xfrm>
            <a:off x="13073743" y="3588883"/>
            <a:ext cx="1277258" cy="127725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4361690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mple proces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Diamond 5"/>
          <p:cNvSpPr/>
          <p:nvPr userDrawn="1"/>
        </p:nvSpPr>
        <p:spPr>
          <a:xfrm>
            <a:off x="2105076" y="4321320"/>
            <a:ext cx="2351315"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Diamond 4"/>
          <p:cNvSpPr/>
          <p:nvPr userDrawn="1"/>
        </p:nvSpPr>
        <p:spPr>
          <a:xfrm>
            <a:off x="2105076" y="4568062"/>
            <a:ext cx="2351315"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Text Placeholder 5"/>
          <p:cNvSpPr>
            <a:spLocks noGrp="1"/>
          </p:cNvSpPr>
          <p:nvPr userDrawn="1">
            <p:ph type="body" sz="quarter" idx="17" hasCustomPrompt="1"/>
          </p:nvPr>
        </p:nvSpPr>
        <p:spPr>
          <a:xfrm>
            <a:off x="2282903" y="5437958"/>
            <a:ext cx="1995659"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0" name="Diamond 9"/>
          <p:cNvSpPr/>
          <p:nvPr userDrawn="1"/>
        </p:nvSpPr>
        <p:spPr>
          <a:xfrm rot="10800000">
            <a:off x="5045822" y="4814804"/>
            <a:ext cx="2351315"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Diamond 10"/>
          <p:cNvSpPr/>
          <p:nvPr userDrawn="1"/>
        </p:nvSpPr>
        <p:spPr>
          <a:xfrm rot="10800000">
            <a:off x="5045822" y="4568062"/>
            <a:ext cx="2351315" cy="235131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userDrawn="1">
            <p:ph type="body" sz="quarter" idx="18" hasCustomPrompt="1"/>
          </p:nvPr>
        </p:nvSpPr>
        <p:spPr>
          <a:xfrm>
            <a:off x="5223649" y="5437958"/>
            <a:ext cx="1995659"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1403351" y="2600613"/>
            <a:ext cx="3718315" cy="1524701"/>
          </a:xfrm>
        </p:spPr>
        <p:txBody>
          <a:bodyPr anchor="b"/>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4380544" y="7362124"/>
            <a:ext cx="3718315" cy="1524701"/>
          </a:xfrm>
        </p:spPr>
        <p:txBody>
          <a:bodyPr anchor="t"/>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5" name="Diamond 14"/>
          <p:cNvSpPr/>
          <p:nvPr userDrawn="1"/>
        </p:nvSpPr>
        <p:spPr>
          <a:xfrm>
            <a:off x="7986568" y="4321320"/>
            <a:ext cx="2351315"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Diamond 15"/>
          <p:cNvSpPr/>
          <p:nvPr userDrawn="1"/>
        </p:nvSpPr>
        <p:spPr>
          <a:xfrm>
            <a:off x="7986568" y="4568062"/>
            <a:ext cx="2351315"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Text Placeholder 5"/>
          <p:cNvSpPr>
            <a:spLocks noGrp="1"/>
          </p:cNvSpPr>
          <p:nvPr>
            <p:ph type="body" sz="quarter" idx="20" hasCustomPrompt="1"/>
          </p:nvPr>
        </p:nvSpPr>
        <p:spPr>
          <a:xfrm>
            <a:off x="8164395" y="5437958"/>
            <a:ext cx="1995659"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8" name="Text Placeholder 5"/>
          <p:cNvSpPr>
            <a:spLocks noGrp="1"/>
          </p:cNvSpPr>
          <p:nvPr>
            <p:ph type="body" sz="quarter" idx="21" hasCustomPrompt="1"/>
          </p:nvPr>
        </p:nvSpPr>
        <p:spPr>
          <a:xfrm>
            <a:off x="7266617" y="2600613"/>
            <a:ext cx="3718315" cy="1524701"/>
          </a:xfrm>
        </p:spPr>
        <p:txBody>
          <a:bodyPr anchor="b"/>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9" name="Diamond 18"/>
          <p:cNvSpPr/>
          <p:nvPr userDrawn="1"/>
        </p:nvSpPr>
        <p:spPr>
          <a:xfrm rot="10800000">
            <a:off x="10927314" y="4814804"/>
            <a:ext cx="2351315"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Diamond 19"/>
          <p:cNvSpPr/>
          <p:nvPr userDrawn="1"/>
        </p:nvSpPr>
        <p:spPr>
          <a:xfrm rot="10800000">
            <a:off x="10927314" y="4568062"/>
            <a:ext cx="2351315" cy="235131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Text Placeholder 5"/>
          <p:cNvSpPr>
            <a:spLocks noGrp="1"/>
          </p:cNvSpPr>
          <p:nvPr>
            <p:ph type="body" sz="quarter" idx="22" hasCustomPrompt="1"/>
          </p:nvPr>
        </p:nvSpPr>
        <p:spPr>
          <a:xfrm>
            <a:off x="11105141" y="5437958"/>
            <a:ext cx="1995659"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3" hasCustomPrompt="1"/>
          </p:nvPr>
        </p:nvSpPr>
        <p:spPr>
          <a:xfrm>
            <a:off x="10243942" y="7362124"/>
            <a:ext cx="3718315" cy="1524701"/>
          </a:xfrm>
        </p:spPr>
        <p:txBody>
          <a:bodyPr anchor="t"/>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Diamond 22"/>
          <p:cNvSpPr/>
          <p:nvPr userDrawn="1"/>
        </p:nvSpPr>
        <p:spPr>
          <a:xfrm>
            <a:off x="13868060" y="4321320"/>
            <a:ext cx="2351315"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Diamond 23"/>
          <p:cNvSpPr/>
          <p:nvPr userDrawn="1"/>
        </p:nvSpPr>
        <p:spPr>
          <a:xfrm>
            <a:off x="13868060" y="4568062"/>
            <a:ext cx="2351315"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Text Placeholder 5"/>
          <p:cNvSpPr>
            <a:spLocks noGrp="1"/>
          </p:cNvSpPr>
          <p:nvPr>
            <p:ph type="body" sz="quarter" idx="24" hasCustomPrompt="1"/>
          </p:nvPr>
        </p:nvSpPr>
        <p:spPr>
          <a:xfrm>
            <a:off x="14045887" y="5437958"/>
            <a:ext cx="1995659"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25" hasCustomPrompt="1"/>
          </p:nvPr>
        </p:nvSpPr>
        <p:spPr>
          <a:xfrm>
            <a:off x="13184558" y="2600613"/>
            <a:ext cx="3718315" cy="1524701"/>
          </a:xfrm>
        </p:spPr>
        <p:txBody>
          <a:bodyPr anchor="b"/>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9394764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mple process 3">
    <p:bg>
      <p:bgPr>
        <a:solidFill>
          <a:schemeClr val="tx1"/>
        </a:solidFill>
        <a:effectLst/>
      </p:bgPr>
    </p:bg>
    <p:spTree>
      <p:nvGrpSpPr>
        <p:cNvPr id="1" name=""/>
        <p:cNvGrpSpPr/>
        <p:nvPr/>
      </p:nvGrpSpPr>
      <p:grpSpPr>
        <a:xfrm>
          <a:off x="0" y="0"/>
          <a:ext cx="0" cy="0"/>
          <a:chOff x="0" y="0"/>
          <a:chExt cx="0" cy="0"/>
        </a:xfrm>
      </p:grpSpPr>
      <p:cxnSp>
        <p:nvCxnSpPr>
          <p:cNvPr id="24" name="Straight Connector 23"/>
          <p:cNvCxnSpPr/>
          <p:nvPr userDrawn="1"/>
        </p:nvCxnSpPr>
        <p:spPr>
          <a:xfrm>
            <a:off x="0" y="4227512"/>
            <a:ext cx="1828800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Diamond 4"/>
          <p:cNvSpPr/>
          <p:nvPr userDrawn="1"/>
        </p:nvSpPr>
        <p:spPr>
          <a:xfrm>
            <a:off x="3937000" y="3588883"/>
            <a:ext cx="1277258"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p:ph type="body" sz="quarter" idx="14" hasCustomPrompt="1"/>
          </p:nvPr>
        </p:nvSpPr>
        <p:spPr>
          <a:xfrm rot="18900000">
            <a:off x="4642653" y="2656178"/>
            <a:ext cx="2465051"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13782910" y="2656179"/>
            <a:ext cx="2465051"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3990571" y="5012235"/>
            <a:ext cx="2311707" cy="569418"/>
          </a:xfrm>
        </p:spPr>
        <p:txBody>
          <a:bodyPr anchor="ctr">
            <a:normAutofit/>
          </a:bodyPr>
          <a:lstStyle>
            <a:lvl1pPr marL="0" indent="0" algn="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6732863" y="5175213"/>
            <a:ext cx="2311707" cy="569418"/>
          </a:xfrm>
        </p:spPr>
        <p:txBody>
          <a:bodyPr anchor="ctr">
            <a:normAutofit/>
          </a:bodyPr>
          <a:lstStyle>
            <a:lvl1pPr marL="0" indent="0" algn="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9827014" y="5012235"/>
            <a:ext cx="2311707" cy="569418"/>
          </a:xfrm>
        </p:spPr>
        <p:txBody>
          <a:bodyPr anchor="ctr">
            <a:normAutofit/>
          </a:bodyPr>
          <a:lstStyle>
            <a:lvl1pPr marL="0" indent="0" algn="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7396867" y="2816416"/>
            <a:ext cx="2465051"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10651818" y="2816417"/>
            <a:ext cx="2465051"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1403350" y="7000825"/>
            <a:ext cx="5724525" cy="2048004"/>
          </a:xfrm>
        </p:spPr>
        <p:txBody>
          <a:bodyPr anchor="ctr"/>
          <a:lstStyle>
            <a:lvl1pPr algn="r">
              <a:defRPr>
                <a:solidFill>
                  <a:schemeClr val="bg1"/>
                </a:solidFill>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7578969" y="7188201"/>
            <a:ext cx="7686431" cy="1663700"/>
          </a:xfrm>
        </p:spPr>
        <p:txBody>
          <a:bodyPr anchor="ctr"/>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Diamond 7"/>
          <p:cNvSpPr/>
          <p:nvPr userDrawn="1"/>
        </p:nvSpPr>
        <p:spPr>
          <a:xfrm>
            <a:off x="5885543" y="3908197"/>
            <a:ext cx="638629" cy="638629"/>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Diamond 8"/>
          <p:cNvSpPr/>
          <p:nvPr userDrawn="1"/>
        </p:nvSpPr>
        <p:spPr>
          <a:xfrm>
            <a:off x="7195457" y="3908197"/>
            <a:ext cx="638629" cy="638629"/>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Diamond 5"/>
          <p:cNvSpPr/>
          <p:nvPr userDrawn="1"/>
        </p:nvSpPr>
        <p:spPr>
          <a:xfrm>
            <a:off x="8505371" y="3588883"/>
            <a:ext cx="1277258"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Diamond 9"/>
          <p:cNvSpPr/>
          <p:nvPr userDrawn="1"/>
        </p:nvSpPr>
        <p:spPr>
          <a:xfrm>
            <a:off x="10453914" y="3908197"/>
            <a:ext cx="638629" cy="638629"/>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Diamond 10"/>
          <p:cNvSpPr/>
          <p:nvPr userDrawn="1"/>
        </p:nvSpPr>
        <p:spPr>
          <a:xfrm>
            <a:off x="11763828" y="3908197"/>
            <a:ext cx="638629" cy="638629"/>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Diamond 6"/>
          <p:cNvSpPr/>
          <p:nvPr userDrawn="1"/>
        </p:nvSpPr>
        <p:spPr>
          <a:xfrm>
            <a:off x="13073743" y="3588883"/>
            <a:ext cx="1277258"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Footer Placeholder 2"/>
          <p:cNvSpPr>
            <a:spLocks noGrp="1"/>
          </p:cNvSpPr>
          <p:nvPr>
            <p:ph type="ftr" sz="quarter" idx="10"/>
          </p:nvPr>
        </p:nvSpPr>
        <p:spPr>
          <a:xfrm>
            <a:off x="11169650" y="9616425"/>
            <a:ext cx="6781800" cy="547603"/>
          </a:xfrm>
        </p:spPr>
        <p:txBody>
          <a:bodyPr/>
          <a:lstStyle/>
          <a:p>
            <a:r>
              <a:rPr kumimoji="1" lang="en-US" altLang="ja-JP"/>
              <a:t>The Power of PowerPoint - thepopp.com</a:t>
            </a:r>
            <a:endParaRPr kumimoji="1" lang="ja-JP" altLang="en-US" dirty="0"/>
          </a:p>
        </p:txBody>
      </p:sp>
      <p:sp>
        <p:nvSpPr>
          <p:cNvPr id="22"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2564101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low start">
    <p:spTree>
      <p:nvGrpSpPr>
        <p:cNvPr id="1" name=""/>
        <p:cNvGrpSpPr/>
        <p:nvPr/>
      </p:nvGrpSpPr>
      <p:grpSpPr>
        <a:xfrm>
          <a:off x="0" y="0"/>
          <a:ext cx="0" cy="0"/>
          <a:chOff x="0" y="0"/>
          <a:chExt cx="0" cy="0"/>
        </a:xfrm>
      </p:grpSpPr>
      <p:sp>
        <p:nvSpPr>
          <p:cNvPr id="12" name="Freeform: Shape 11"/>
          <p:cNvSpPr/>
          <p:nvPr userDrawn="1"/>
        </p:nvSpPr>
        <p:spPr>
          <a:xfrm rot="10800000">
            <a:off x="11160125"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5"/>
          </p:nvPr>
        </p:nvSpPr>
        <p:spPr>
          <a:xfrm>
            <a:off x="1403351" y="1398588"/>
            <a:ext cx="5111750" cy="7488237"/>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Oval 5"/>
          <p:cNvSpPr/>
          <p:nvPr userDrawn="1"/>
        </p:nvSpPr>
        <p:spPr>
          <a:xfrm>
            <a:off x="7017038" y="5031869"/>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7" name="Straight Connector 6"/>
          <p:cNvCxnSpPr>
            <a:stCxn id="6" idx="6"/>
            <a:endCxn id="8" idx="2"/>
          </p:cNvCxnSpPr>
          <p:nvPr userDrawn="1"/>
        </p:nvCxnSpPr>
        <p:spPr>
          <a:xfrm>
            <a:off x="7238711" y="5142706"/>
            <a:ext cx="566973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908446" y="5031869"/>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ext Placeholder 5"/>
          <p:cNvSpPr>
            <a:spLocks noGrp="1"/>
          </p:cNvSpPr>
          <p:nvPr>
            <p:ph type="body" sz="quarter" idx="16" hasCustomPrompt="1"/>
          </p:nvPr>
        </p:nvSpPr>
        <p:spPr>
          <a:xfrm>
            <a:off x="11298262" y="3883593"/>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2" hasCustomPrompt="1"/>
          </p:nvPr>
        </p:nvSpPr>
        <p:spPr>
          <a:xfrm>
            <a:off x="11160126" y="5361730"/>
            <a:ext cx="3718316" cy="352509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6" name="Straight Connector 15"/>
          <p:cNvCxnSpPr>
            <a:stCxn id="8" idx="6"/>
          </p:cNvCxnSpPr>
          <p:nvPr userDrawn="1"/>
        </p:nvCxnSpPr>
        <p:spPr>
          <a:xfrm>
            <a:off x="13130119" y="5142706"/>
            <a:ext cx="515788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hasCustomPrompt="1"/>
          </p:nvPr>
        </p:nvSpPr>
        <p:spPr>
          <a:xfrm>
            <a:off x="7127875" y="1398587"/>
            <a:ext cx="7740650" cy="2079553"/>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41614208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8" idx="2"/>
          </p:cNvCxnSpPr>
          <p:nvPr userDrawn="1"/>
        </p:nvCxnSpPr>
        <p:spPr>
          <a:xfrm>
            <a:off x="-6350" y="5141913"/>
            <a:ext cx="314690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3140559"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Freeform: Shape 10"/>
          <p:cNvSpPr/>
          <p:nvPr userDrawn="1"/>
        </p:nvSpPr>
        <p:spPr>
          <a:xfrm rot="10800000">
            <a:off x="1403350"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p:ph type="body" sz="quarter" idx="16" hasCustomPrompt="1"/>
          </p:nvPr>
        </p:nvSpPr>
        <p:spPr>
          <a:xfrm>
            <a:off x="1541487" y="3883593"/>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1403351" y="5361730"/>
            <a:ext cx="3718315" cy="352509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3362232" y="5141913"/>
            <a:ext cx="56709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9033163"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Freeform: Shape 24"/>
          <p:cNvSpPr/>
          <p:nvPr userDrawn="1"/>
        </p:nvSpPr>
        <p:spPr>
          <a:xfrm>
            <a:off x="7284842" y="543154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Text Placeholder 5"/>
          <p:cNvSpPr>
            <a:spLocks noGrp="1"/>
          </p:cNvSpPr>
          <p:nvPr>
            <p:ph type="body" sz="quarter" idx="17" hasCustomPrompt="1"/>
          </p:nvPr>
        </p:nvSpPr>
        <p:spPr>
          <a:xfrm>
            <a:off x="7422979" y="5784016"/>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7280079" y="1416584"/>
            <a:ext cx="3718315" cy="3525096"/>
          </a:xfrm>
        </p:spPr>
        <p:txBody>
          <a:bodyPr anchor="b"/>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30" name="Straight Connector 29"/>
          <p:cNvCxnSpPr>
            <a:stCxn id="23" idx="6"/>
            <a:endCxn id="38" idx="2"/>
          </p:cNvCxnSpPr>
          <p:nvPr userDrawn="1"/>
        </p:nvCxnSpPr>
        <p:spPr>
          <a:xfrm>
            <a:off x="9254836" y="5141913"/>
            <a:ext cx="566458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14919417"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Freeform: Shape 39"/>
          <p:cNvSpPr/>
          <p:nvPr userDrawn="1"/>
        </p:nvSpPr>
        <p:spPr>
          <a:xfrm rot="10800000">
            <a:off x="13156807"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Text Placeholder 5"/>
          <p:cNvSpPr>
            <a:spLocks noGrp="1"/>
          </p:cNvSpPr>
          <p:nvPr>
            <p:ph type="body" sz="quarter" idx="19" hasCustomPrompt="1"/>
          </p:nvPr>
        </p:nvSpPr>
        <p:spPr>
          <a:xfrm>
            <a:off x="13294944" y="3883593"/>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13143765" y="5361730"/>
            <a:ext cx="3718315" cy="352509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15141090" y="5141913"/>
            <a:ext cx="315286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035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8" idx="2"/>
          </p:cNvCxnSpPr>
          <p:nvPr userDrawn="1"/>
        </p:nvCxnSpPr>
        <p:spPr>
          <a:xfrm>
            <a:off x="-6350" y="5141913"/>
            <a:ext cx="314690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3140559"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Freeform: Shape 24"/>
          <p:cNvSpPr/>
          <p:nvPr userDrawn="1"/>
        </p:nvSpPr>
        <p:spPr>
          <a:xfrm>
            <a:off x="1384300" y="543154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Text Placeholder 5"/>
          <p:cNvSpPr>
            <a:spLocks noGrp="1"/>
          </p:cNvSpPr>
          <p:nvPr>
            <p:ph type="body" sz="quarter" idx="17" hasCustomPrompt="1"/>
          </p:nvPr>
        </p:nvSpPr>
        <p:spPr>
          <a:xfrm>
            <a:off x="1522437" y="5784016"/>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1398587" y="1416584"/>
            <a:ext cx="3718315" cy="3525096"/>
          </a:xfrm>
        </p:spPr>
        <p:txBody>
          <a:bodyPr anchor="b"/>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30" name="Straight Connector 29"/>
          <p:cNvCxnSpPr>
            <a:stCxn id="8" idx="6"/>
            <a:endCxn id="38" idx="2"/>
          </p:cNvCxnSpPr>
          <p:nvPr userDrawn="1"/>
        </p:nvCxnSpPr>
        <p:spPr>
          <a:xfrm>
            <a:off x="3362232" y="5141913"/>
            <a:ext cx="567569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9037925"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Freeform: Shape 39"/>
          <p:cNvSpPr/>
          <p:nvPr userDrawn="1"/>
        </p:nvSpPr>
        <p:spPr>
          <a:xfrm rot="10800000">
            <a:off x="7275315"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Text Placeholder 5"/>
          <p:cNvSpPr>
            <a:spLocks noGrp="1"/>
          </p:cNvSpPr>
          <p:nvPr>
            <p:ph type="body" sz="quarter" idx="19" hasCustomPrompt="1"/>
          </p:nvPr>
        </p:nvSpPr>
        <p:spPr>
          <a:xfrm>
            <a:off x="7413452" y="3883593"/>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7262273" y="5361730"/>
            <a:ext cx="3718315" cy="352509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9259598" y="5141913"/>
            <a:ext cx="902840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11141071" y="1398588"/>
            <a:ext cx="5743579" cy="326389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753492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98588"/>
            <a:ext cx="18288000"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4337050" y="6669464"/>
            <a:ext cx="9613900" cy="1931833"/>
          </a:xfrm>
        </p:spPr>
        <p:txBody>
          <a:bodyPr anchor="t"/>
          <a:lstStyle>
            <a:lvl1pPr marL="0" indent="0" algn="ctr">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3022600" y="5382756"/>
            <a:ext cx="12242800" cy="1141568"/>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41379080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low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8" idx="2"/>
          </p:cNvCxnSpPr>
          <p:nvPr userDrawn="1"/>
        </p:nvCxnSpPr>
        <p:spPr>
          <a:xfrm>
            <a:off x="-6350" y="5141913"/>
            <a:ext cx="314690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3140559"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Freeform: Shape 10"/>
          <p:cNvSpPr/>
          <p:nvPr userDrawn="1"/>
        </p:nvSpPr>
        <p:spPr>
          <a:xfrm rot="10800000">
            <a:off x="1403350"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p:ph type="body" sz="quarter" idx="16" hasCustomPrompt="1"/>
          </p:nvPr>
        </p:nvSpPr>
        <p:spPr>
          <a:xfrm>
            <a:off x="1541487" y="3883593"/>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1403351" y="5361730"/>
            <a:ext cx="3718315" cy="352509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3362232" y="5141913"/>
            <a:ext cx="754755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10909784"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Freeform: Shape 24"/>
          <p:cNvSpPr/>
          <p:nvPr userDrawn="1"/>
        </p:nvSpPr>
        <p:spPr>
          <a:xfrm>
            <a:off x="9148763" y="543154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Text Placeholder 5"/>
          <p:cNvSpPr>
            <a:spLocks noGrp="1"/>
          </p:cNvSpPr>
          <p:nvPr>
            <p:ph type="body" sz="quarter" idx="17" hasCustomPrompt="1"/>
          </p:nvPr>
        </p:nvSpPr>
        <p:spPr>
          <a:xfrm>
            <a:off x="9286900" y="5784016"/>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9144000" y="1416584"/>
            <a:ext cx="3718315" cy="3525096"/>
          </a:xfrm>
        </p:spPr>
        <p:txBody>
          <a:bodyPr anchor="b"/>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30" name="Straight Connector 29"/>
          <p:cNvCxnSpPr>
            <a:stCxn id="23" idx="6"/>
          </p:cNvCxnSpPr>
          <p:nvPr userDrawn="1"/>
        </p:nvCxnSpPr>
        <p:spPr>
          <a:xfrm>
            <a:off x="11131457" y="5141913"/>
            <a:ext cx="7169243" cy="1582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1403350" y="1398588"/>
            <a:ext cx="5724525" cy="22651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Picture Placeholder 6"/>
          <p:cNvSpPr>
            <a:spLocks noGrp="1"/>
          </p:cNvSpPr>
          <p:nvPr>
            <p:ph type="pic" sz="quarter" idx="19"/>
          </p:nvPr>
        </p:nvSpPr>
        <p:spPr>
          <a:xfrm>
            <a:off x="9144000" y="6624073"/>
            <a:ext cx="5724525" cy="22651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0949905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low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23" idx="2"/>
          </p:cNvCxnSpPr>
          <p:nvPr userDrawn="1"/>
        </p:nvCxnSpPr>
        <p:spPr>
          <a:xfrm>
            <a:off x="0" y="5141913"/>
            <a:ext cx="903792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9037926"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Freeform: Shape 24"/>
          <p:cNvSpPr/>
          <p:nvPr userDrawn="1"/>
        </p:nvSpPr>
        <p:spPr>
          <a:xfrm>
            <a:off x="7275750" y="543154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Text Placeholder 5"/>
          <p:cNvSpPr>
            <a:spLocks noGrp="1"/>
          </p:cNvSpPr>
          <p:nvPr>
            <p:ph type="body" sz="quarter" idx="17" hasCustomPrompt="1"/>
          </p:nvPr>
        </p:nvSpPr>
        <p:spPr>
          <a:xfrm>
            <a:off x="7413887" y="5784016"/>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cxnSp>
        <p:nvCxnSpPr>
          <p:cNvPr id="30" name="Straight Connector 29"/>
          <p:cNvCxnSpPr>
            <a:stCxn id="23" idx="6"/>
          </p:cNvCxnSpPr>
          <p:nvPr userDrawn="1"/>
        </p:nvCxnSpPr>
        <p:spPr>
          <a:xfrm>
            <a:off x="9259599" y="5141913"/>
            <a:ext cx="9028401" cy="1993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Picture Placeholder 6"/>
          <p:cNvSpPr>
            <a:spLocks noGrp="1"/>
          </p:cNvSpPr>
          <p:nvPr>
            <p:ph type="pic" sz="quarter" idx="19"/>
          </p:nvPr>
        </p:nvSpPr>
        <p:spPr>
          <a:xfrm>
            <a:off x="1403350" y="1398588"/>
            <a:ext cx="15481300" cy="348804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20" hasCustomPrompt="1"/>
          </p:nvPr>
        </p:nvSpPr>
        <p:spPr>
          <a:xfrm>
            <a:off x="11547085" y="5431540"/>
            <a:ext cx="5337565" cy="3455285"/>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307300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low 5">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p:nvPr userDrawn="1"/>
        </p:nvCxnSpPr>
        <p:spPr>
          <a:xfrm>
            <a:off x="0" y="5141913"/>
            <a:ext cx="903792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Diamond 22"/>
          <p:cNvSpPr/>
          <p:nvPr userDrawn="1"/>
        </p:nvSpPr>
        <p:spPr>
          <a:xfrm>
            <a:off x="9037926" y="5031076"/>
            <a:ext cx="221673" cy="221673"/>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Freeform: Shape 24"/>
          <p:cNvSpPr/>
          <p:nvPr userDrawn="1"/>
        </p:nvSpPr>
        <p:spPr>
          <a:xfrm>
            <a:off x="7280080" y="543154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Text Placeholder 5"/>
          <p:cNvSpPr>
            <a:spLocks noGrp="1"/>
          </p:cNvSpPr>
          <p:nvPr>
            <p:ph type="body" sz="quarter" idx="17" hasCustomPrompt="1"/>
          </p:nvPr>
        </p:nvSpPr>
        <p:spPr>
          <a:xfrm>
            <a:off x="7418217" y="5784016"/>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cxnSp>
        <p:nvCxnSpPr>
          <p:cNvPr id="30" name="Straight Connector 29"/>
          <p:cNvCxnSpPr/>
          <p:nvPr userDrawn="1"/>
        </p:nvCxnSpPr>
        <p:spPr>
          <a:xfrm>
            <a:off x="9259599" y="5141913"/>
            <a:ext cx="9028401" cy="1993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20" hasCustomPrompt="1"/>
          </p:nvPr>
        </p:nvSpPr>
        <p:spPr>
          <a:xfrm>
            <a:off x="7280081" y="6705600"/>
            <a:ext cx="3718315" cy="218122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1" name="Straight Connector 10"/>
          <p:cNvCxnSpPr>
            <a:stCxn id="23" idx="0"/>
          </p:cNvCxnSpPr>
          <p:nvPr userDrawn="1"/>
        </p:nvCxnSpPr>
        <p:spPr>
          <a:xfrm flipH="1" flipV="1">
            <a:off x="9144000" y="0"/>
            <a:ext cx="4763" cy="5031076"/>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5"/>
          <p:cNvSpPr>
            <a:spLocks noGrp="1"/>
          </p:cNvSpPr>
          <p:nvPr>
            <p:ph type="body" sz="quarter" idx="16" hasCustomPrompt="1"/>
          </p:nvPr>
        </p:nvSpPr>
        <p:spPr>
          <a:xfrm>
            <a:off x="6568113" y="1398588"/>
            <a:ext cx="2465051"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1" hasCustomPrompt="1"/>
          </p:nvPr>
        </p:nvSpPr>
        <p:spPr>
          <a:xfrm>
            <a:off x="9254837" y="1424925"/>
            <a:ext cx="6010563" cy="543081"/>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14419599" y="4461658"/>
            <a:ext cx="2465051"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9649095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17" name="Picture Placeholder 6"/>
          <p:cNvSpPr>
            <a:spLocks noGrp="1"/>
          </p:cNvSpPr>
          <p:nvPr>
            <p:ph type="pic" sz="quarter" idx="15"/>
          </p:nvPr>
        </p:nvSpPr>
        <p:spPr>
          <a:xfrm>
            <a:off x="9144000" y="1398588"/>
            <a:ext cx="7740650" cy="7488237"/>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13" name="Straight Connector 12"/>
          <p:cNvCxnSpPr>
            <a:endCxn id="14" idx="2"/>
          </p:cNvCxnSpPr>
          <p:nvPr userDrawn="1"/>
        </p:nvCxnSpPr>
        <p:spPr>
          <a:xfrm>
            <a:off x="0" y="5141913"/>
            <a:ext cx="8452592" cy="79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8452592" y="5031869"/>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4"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838850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gnifi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72" name="Freeform: Shape 71"/>
          <p:cNvSpPr/>
          <p:nvPr userDrawn="1"/>
        </p:nvSpPr>
        <p:spPr>
          <a:xfrm rot="2700000">
            <a:off x="5703897" y="2881455"/>
            <a:ext cx="3695942" cy="5915801"/>
          </a:xfrm>
          <a:custGeom>
            <a:avLst/>
            <a:gdLst>
              <a:gd name="connsiteX0" fmla="*/ 797273 w 3695942"/>
              <a:gd name="connsiteY0" fmla="*/ 797271 h 5915801"/>
              <a:gd name="connsiteX1" fmla="*/ 362059 w 3695942"/>
              <a:gd name="connsiteY1" fmla="*/ 1847971 h 5915801"/>
              <a:gd name="connsiteX2" fmla="*/ 1847972 w 3695942"/>
              <a:gd name="connsiteY2" fmla="*/ 3333884 h 5915801"/>
              <a:gd name="connsiteX3" fmla="*/ 3333885 w 3695942"/>
              <a:gd name="connsiteY3" fmla="*/ 1847971 h 5915801"/>
              <a:gd name="connsiteX4" fmla="*/ 1847972 w 3695942"/>
              <a:gd name="connsiteY4" fmla="*/ 362057 h 5915801"/>
              <a:gd name="connsiteX5" fmla="*/ 797273 w 3695942"/>
              <a:gd name="connsiteY5" fmla="*/ 797271 h 5915801"/>
              <a:gd name="connsiteX6" fmla="*/ 541259 w 3695942"/>
              <a:gd name="connsiteY6" fmla="*/ 541258 h 5915801"/>
              <a:gd name="connsiteX7" fmla="*/ 1847971 w 3695942"/>
              <a:gd name="connsiteY7" fmla="*/ 0 h 5915801"/>
              <a:gd name="connsiteX8" fmla="*/ 3695942 w 3695942"/>
              <a:gd name="connsiteY8" fmla="*/ 1847971 h 5915801"/>
              <a:gd name="connsiteX9" fmla="*/ 2220402 w 3695942"/>
              <a:gd name="connsiteY9" fmla="*/ 3658398 h 5915801"/>
              <a:gd name="connsiteX10" fmla="*/ 2044562 w 3695942"/>
              <a:gd name="connsiteY10" fmla="*/ 3685234 h 5915801"/>
              <a:gd name="connsiteX11" fmla="*/ 2044562 w 3695942"/>
              <a:gd name="connsiteY11" fmla="*/ 5719208 h 5915801"/>
              <a:gd name="connsiteX12" fmla="*/ 1847969 w 3695942"/>
              <a:gd name="connsiteY12" fmla="*/ 5915801 h 5915801"/>
              <a:gd name="connsiteX13" fmla="*/ 1847969 w 3695942"/>
              <a:gd name="connsiteY13" fmla="*/ 5915800 h 5915801"/>
              <a:gd name="connsiteX14" fmla="*/ 1651376 w 3695942"/>
              <a:gd name="connsiteY14" fmla="*/ 5719207 h 5915801"/>
              <a:gd name="connsiteX15" fmla="*/ 1651377 w 3695942"/>
              <a:gd name="connsiteY15" fmla="*/ 3685234 h 5915801"/>
              <a:gd name="connsiteX16" fmla="*/ 1475541 w 3695942"/>
              <a:gd name="connsiteY16" fmla="*/ 3658398 h 5915801"/>
              <a:gd name="connsiteX17" fmla="*/ 0 w 3695942"/>
              <a:gd name="connsiteY17" fmla="*/ 1847971 h 5915801"/>
              <a:gd name="connsiteX18" fmla="*/ 541259 w 3695942"/>
              <a:gd name="connsiteY18" fmla="*/ 541258 h 591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5942" h="5915801">
                <a:moveTo>
                  <a:pt x="797273" y="797271"/>
                </a:moveTo>
                <a:cubicBezTo>
                  <a:pt x="528375" y="1066169"/>
                  <a:pt x="362059" y="1437647"/>
                  <a:pt x="362059" y="1847971"/>
                </a:cubicBezTo>
                <a:cubicBezTo>
                  <a:pt x="362059" y="2668617"/>
                  <a:pt x="1027325" y="3333884"/>
                  <a:pt x="1847972" y="3333884"/>
                </a:cubicBezTo>
                <a:cubicBezTo>
                  <a:pt x="2668619" y="3333884"/>
                  <a:pt x="3333885" y="2668617"/>
                  <a:pt x="3333885" y="1847971"/>
                </a:cubicBezTo>
                <a:cubicBezTo>
                  <a:pt x="3333885" y="1027324"/>
                  <a:pt x="2668619" y="362057"/>
                  <a:pt x="1847972" y="362057"/>
                </a:cubicBezTo>
                <a:cubicBezTo>
                  <a:pt x="1437648" y="362058"/>
                  <a:pt x="1066170" y="528374"/>
                  <a:pt x="797273" y="797271"/>
                </a:cubicBezTo>
                <a:close/>
                <a:moveTo>
                  <a:pt x="541259" y="541258"/>
                </a:moveTo>
                <a:cubicBezTo>
                  <a:pt x="875676" y="206841"/>
                  <a:pt x="1337668" y="0"/>
                  <a:pt x="1847971" y="0"/>
                </a:cubicBezTo>
                <a:cubicBezTo>
                  <a:pt x="2868577" y="0"/>
                  <a:pt x="3695942" y="827365"/>
                  <a:pt x="3695942" y="1847971"/>
                </a:cubicBezTo>
                <a:cubicBezTo>
                  <a:pt x="3695942" y="2741001"/>
                  <a:pt x="3062491" y="3486081"/>
                  <a:pt x="2220402" y="3658398"/>
                </a:cubicBezTo>
                <a:lnTo>
                  <a:pt x="2044562" y="3685234"/>
                </a:lnTo>
                <a:lnTo>
                  <a:pt x="2044562" y="5719208"/>
                </a:lnTo>
                <a:cubicBezTo>
                  <a:pt x="2044562" y="5827783"/>
                  <a:pt x="1956544" y="5915801"/>
                  <a:pt x="1847969" y="5915801"/>
                </a:cubicBezTo>
                <a:lnTo>
                  <a:pt x="1847969" y="5915800"/>
                </a:lnTo>
                <a:cubicBezTo>
                  <a:pt x="1739394" y="5915800"/>
                  <a:pt x="1651376" y="5827782"/>
                  <a:pt x="1651376" y="5719207"/>
                </a:cubicBezTo>
                <a:lnTo>
                  <a:pt x="1651377" y="3685234"/>
                </a:lnTo>
                <a:lnTo>
                  <a:pt x="1475541" y="3658398"/>
                </a:lnTo>
                <a:cubicBezTo>
                  <a:pt x="633452" y="3486081"/>
                  <a:pt x="0" y="2741001"/>
                  <a:pt x="0" y="1847971"/>
                </a:cubicBezTo>
                <a:cubicBezTo>
                  <a:pt x="0" y="1337668"/>
                  <a:pt x="206841" y="875676"/>
                  <a:pt x="541259" y="541258"/>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1" name="Freeform: Shape 50"/>
          <p:cNvSpPr/>
          <p:nvPr userDrawn="1"/>
        </p:nvSpPr>
        <p:spPr>
          <a:xfrm rot="19800000">
            <a:off x="8539033" y="2073743"/>
            <a:ext cx="1588054" cy="2183773"/>
          </a:xfrm>
          <a:custGeom>
            <a:avLst/>
            <a:gdLst>
              <a:gd name="connsiteX0" fmla="*/ 327872 w 1588054"/>
              <a:gd name="connsiteY0" fmla="*/ 0 h 2183773"/>
              <a:gd name="connsiteX1" fmla="*/ 510788 w 1588054"/>
              <a:gd name="connsiteY1" fmla="*/ 118292 h 2183773"/>
              <a:gd name="connsiteX2" fmla="*/ 1585097 w 1588054"/>
              <a:gd name="connsiteY2" fmla="*/ 2051410 h 2183773"/>
              <a:gd name="connsiteX3" fmla="*/ 1588054 w 1588054"/>
              <a:gd name="connsiteY3" fmla="*/ 2183773 h 2183773"/>
              <a:gd name="connsiteX4" fmla="*/ 932943 w 1588054"/>
              <a:gd name="connsiteY4" fmla="*/ 2183773 h 2183773"/>
              <a:gd name="connsiteX5" fmla="*/ 932277 w 1588054"/>
              <a:gd name="connsiteY5" fmla="*/ 2117963 h 2183773"/>
              <a:gd name="connsiteX6" fmla="*/ 868717 w 1588054"/>
              <a:gd name="connsiteY6" fmla="*/ 1727409 h 2183773"/>
              <a:gd name="connsiteX7" fmla="*/ 116225 w 1588054"/>
              <a:gd name="connsiteY7" fmla="*/ 642603 h 2183773"/>
              <a:gd name="connsiteX8" fmla="*/ 0 w 1588054"/>
              <a:gd name="connsiteY8" fmla="*/ 567891 h 2183773"/>
              <a:gd name="connsiteX9" fmla="*/ 327872 w 1588054"/>
              <a:gd name="connsiteY9" fmla="*/ 0 h 218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8054" h="2183773">
                <a:moveTo>
                  <a:pt x="327872" y="0"/>
                </a:moveTo>
                <a:lnTo>
                  <a:pt x="510788" y="118292"/>
                </a:lnTo>
                <a:cubicBezTo>
                  <a:pt x="1154406" y="582464"/>
                  <a:pt x="1531952" y="1299400"/>
                  <a:pt x="1585097" y="2051410"/>
                </a:cubicBezTo>
                <a:lnTo>
                  <a:pt x="1588054" y="2183773"/>
                </a:lnTo>
                <a:lnTo>
                  <a:pt x="932943" y="2183773"/>
                </a:lnTo>
                <a:lnTo>
                  <a:pt x="932277" y="2117963"/>
                </a:lnTo>
                <a:cubicBezTo>
                  <a:pt x="924499" y="1988393"/>
                  <a:pt x="903621" y="1857675"/>
                  <a:pt x="868717" y="1727409"/>
                </a:cubicBezTo>
                <a:cubicBezTo>
                  <a:pt x="746551" y="1271481"/>
                  <a:pt x="472804" y="896648"/>
                  <a:pt x="116225" y="642603"/>
                </a:cubicBezTo>
                <a:lnTo>
                  <a:pt x="0" y="567891"/>
                </a:lnTo>
                <a:lnTo>
                  <a:pt x="327872"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2" name="Freeform: Shape 51"/>
          <p:cNvSpPr/>
          <p:nvPr userDrawn="1"/>
        </p:nvSpPr>
        <p:spPr>
          <a:xfrm rot="19800000">
            <a:off x="9680792" y="4049342"/>
            <a:ext cx="1590213" cy="2185140"/>
          </a:xfrm>
          <a:custGeom>
            <a:avLst/>
            <a:gdLst>
              <a:gd name="connsiteX0" fmla="*/ 1589747 w 1590213"/>
              <a:gd name="connsiteY0" fmla="*/ 0 h 2185140"/>
              <a:gd name="connsiteX1" fmla="*/ 1590213 w 1590213"/>
              <a:gd name="connsiteY1" fmla="*/ 20834 h 2185140"/>
              <a:gd name="connsiteX2" fmla="*/ 1241066 w 1590213"/>
              <a:gd name="connsiteY2" fmla="*/ 1255449 h 2185140"/>
              <a:gd name="connsiteX3" fmla="*/ 346432 w 1590213"/>
              <a:gd name="connsiteY3" fmla="*/ 2175126 h 2185140"/>
              <a:gd name="connsiteX4" fmla="*/ 328156 w 1590213"/>
              <a:gd name="connsiteY4" fmla="*/ 2185140 h 2185140"/>
              <a:gd name="connsiteX5" fmla="*/ 0 w 1590213"/>
              <a:gd name="connsiteY5" fmla="*/ 1616757 h 2185140"/>
              <a:gd name="connsiteX6" fmla="*/ 25268 w 1590213"/>
              <a:gd name="connsiteY6" fmla="*/ 1602508 h 2185140"/>
              <a:gd name="connsiteX7" fmla="*/ 933729 w 1590213"/>
              <a:gd name="connsiteY7" fmla="*/ 29007 h 2185140"/>
              <a:gd name="connsiteX8" fmla="*/ 933435 w 1590213"/>
              <a:gd name="connsiteY8" fmla="*/ 0 h 2185140"/>
              <a:gd name="connsiteX9" fmla="*/ 1589747 w 1590213"/>
              <a:gd name="connsiteY9" fmla="*/ 0 h 218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0213" h="2185140">
                <a:moveTo>
                  <a:pt x="1589747" y="0"/>
                </a:moveTo>
                <a:lnTo>
                  <a:pt x="1590213" y="20834"/>
                </a:lnTo>
                <a:cubicBezTo>
                  <a:pt x="1579289" y="441455"/>
                  <a:pt x="1466240" y="865435"/>
                  <a:pt x="1241066" y="1255449"/>
                </a:cubicBezTo>
                <a:cubicBezTo>
                  <a:pt x="1015891" y="1645462"/>
                  <a:pt x="705238" y="1955355"/>
                  <a:pt x="346432" y="2175126"/>
                </a:cubicBezTo>
                <a:lnTo>
                  <a:pt x="328156" y="2185140"/>
                </a:lnTo>
                <a:lnTo>
                  <a:pt x="0" y="1616757"/>
                </a:lnTo>
                <a:lnTo>
                  <a:pt x="25268" y="1602508"/>
                </a:lnTo>
                <a:cubicBezTo>
                  <a:pt x="566879" y="1260414"/>
                  <a:pt x="908273" y="669103"/>
                  <a:pt x="933729" y="29007"/>
                </a:cubicBezTo>
                <a:lnTo>
                  <a:pt x="933435" y="0"/>
                </a:lnTo>
                <a:lnTo>
                  <a:pt x="1589747"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 name="Freeform: Shape 52"/>
          <p:cNvSpPr/>
          <p:nvPr userDrawn="1"/>
        </p:nvSpPr>
        <p:spPr>
          <a:xfrm rot="19800000">
            <a:off x="8154437" y="6484759"/>
            <a:ext cx="2521294" cy="895451"/>
          </a:xfrm>
          <a:custGeom>
            <a:avLst/>
            <a:gdLst>
              <a:gd name="connsiteX0" fmla="*/ 2193739 w 2521294"/>
              <a:gd name="connsiteY0" fmla="*/ 13 h 895451"/>
              <a:gd name="connsiteX1" fmla="*/ 2521294 w 2521294"/>
              <a:gd name="connsiteY1" fmla="*/ 567355 h 895451"/>
              <a:gd name="connsiteX2" fmla="*/ 2405186 w 2521294"/>
              <a:gd name="connsiteY2" fmla="*/ 630976 h 895451"/>
              <a:gd name="connsiteX3" fmla="*/ 193902 w 2521294"/>
              <a:gd name="connsiteY3" fmla="*/ 667156 h 895451"/>
              <a:gd name="connsiteX4" fmla="*/ 0 w 2521294"/>
              <a:gd name="connsiteY4" fmla="*/ 567892 h 895451"/>
              <a:gd name="connsiteX5" fmla="*/ 327872 w 2521294"/>
              <a:gd name="connsiteY5" fmla="*/ 0 h 895451"/>
              <a:gd name="connsiteX6" fmla="*/ 450687 w 2521294"/>
              <a:gd name="connsiteY6" fmla="*/ 63299 h 895451"/>
              <a:gd name="connsiteX7" fmla="*/ 1766403 w 2521294"/>
              <a:gd name="connsiteY7" fmla="*/ 172573 h 895451"/>
              <a:gd name="connsiteX8" fmla="*/ 2136412 w 2521294"/>
              <a:gd name="connsiteY8" fmla="*/ 32341 h 895451"/>
              <a:gd name="connsiteX9" fmla="*/ 2193739 w 2521294"/>
              <a:gd name="connsiteY9" fmla="*/ 13 h 89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294" h="895451">
                <a:moveTo>
                  <a:pt x="2193739" y="13"/>
                </a:moveTo>
                <a:lnTo>
                  <a:pt x="2521294" y="567355"/>
                </a:lnTo>
                <a:lnTo>
                  <a:pt x="2405186" y="630976"/>
                </a:lnTo>
                <a:cubicBezTo>
                  <a:pt x="1727354" y="960956"/>
                  <a:pt x="917695" y="992459"/>
                  <a:pt x="193902" y="667156"/>
                </a:cubicBezTo>
                <a:lnTo>
                  <a:pt x="0" y="567892"/>
                </a:lnTo>
                <a:lnTo>
                  <a:pt x="327872" y="0"/>
                </a:lnTo>
                <a:lnTo>
                  <a:pt x="450687" y="63299"/>
                </a:lnTo>
                <a:cubicBezTo>
                  <a:pt x="848986" y="245083"/>
                  <a:pt x="1310475" y="294738"/>
                  <a:pt x="1766403" y="172573"/>
                </a:cubicBezTo>
                <a:cubicBezTo>
                  <a:pt x="1896668" y="137668"/>
                  <a:pt x="2020313" y="90390"/>
                  <a:pt x="2136412" y="32341"/>
                </a:cubicBezTo>
                <a:lnTo>
                  <a:pt x="2193739" y="1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4" name="Text Placeholder 5"/>
          <p:cNvSpPr>
            <a:spLocks noGrp="1"/>
          </p:cNvSpPr>
          <p:nvPr userDrawn="1">
            <p:ph type="body" sz="quarter" idx="22" hasCustomPrompt="1"/>
          </p:nvPr>
        </p:nvSpPr>
        <p:spPr>
          <a:xfrm>
            <a:off x="9185928" y="2806224"/>
            <a:ext cx="573658" cy="56941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a:t>
            </a:r>
            <a:endParaRPr kumimoji="1" lang="ja-JP" altLang="en-US" dirty="0"/>
          </a:p>
        </p:txBody>
      </p:sp>
      <p:sp>
        <p:nvSpPr>
          <p:cNvPr id="55" name="Text Placeholder 5"/>
          <p:cNvSpPr>
            <a:spLocks noGrp="1"/>
          </p:cNvSpPr>
          <p:nvPr userDrawn="1">
            <p:ph type="body" sz="quarter" idx="23" hasCustomPrompt="1"/>
          </p:nvPr>
        </p:nvSpPr>
        <p:spPr>
          <a:xfrm>
            <a:off x="9185928" y="6727801"/>
            <a:ext cx="573658" cy="56941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a:t>
            </a:r>
            <a:endParaRPr kumimoji="1" lang="ja-JP" altLang="en-US" dirty="0"/>
          </a:p>
        </p:txBody>
      </p:sp>
      <p:sp>
        <p:nvSpPr>
          <p:cNvPr id="56" name="Text Placeholder 5"/>
          <p:cNvSpPr>
            <a:spLocks noGrp="1"/>
          </p:cNvSpPr>
          <p:nvPr userDrawn="1">
            <p:ph type="body" sz="quarter" idx="24" hasCustomPrompt="1"/>
          </p:nvPr>
        </p:nvSpPr>
        <p:spPr>
          <a:xfrm>
            <a:off x="10319816" y="4674080"/>
            <a:ext cx="573658" cy="56941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a:t>
            </a:r>
            <a:endParaRPr kumimoji="1" lang="ja-JP" altLang="en-US" dirty="0"/>
          </a:p>
        </p:txBody>
      </p:sp>
      <p:sp>
        <p:nvSpPr>
          <p:cNvPr id="57" name="Text Placeholder 5"/>
          <p:cNvSpPr>
            <a:spLocks noGrp="1"/>
          </p:cNvSpPr>
          <p:nvPr userDrawn="1">
            <p:ph type="body" sz="quarter" idx="25" hasCustomPrompt="1"/>
          </p:nvPr>
        </p:nvSpPr>
        <p:spPr>
          <a:xfrm>
            <a:off x="7120846" y="4693198"/>
            <a:ext cx="2465051" cy="569418"/>
          </a:xfrm>
        </p:spPr>
        <p:txBody>
          <a:bodyPr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58" name="Text Placeholder 5"/>
          <p:cNvSpPr>
            <a:spLocks noGrp="1"/>
          </p:cNvSpPr>
          <p:nvPr userDrawn="1">
            <p:ph type="body" sz="quarter" idx="19" hasCustomPrompt="1"/>
          </p:nvPr>
        </p:nvSpPr>
        <p:spPr>
          <a:xfrm>
            <a:off x="12001500" y="1997249"/>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9" name="Text Placeholder 5"/>
          <p:cNvSpPr>
            <a:spLocks noGrp="1"/>
          </p:cNvSpPr>
          <p:nvPr userDrawn="1">
            <p:ph type="body" sz="quarter" idx="20" hasCustomPrompt="1"/>
          </p:nvPr>
        </p:nvSpPr>
        <p:spPr>
          <a:xfrm>
            <a:off x="12001500" y="1338012"/>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60" name="Text Placeholder 5"/>
          <p:cNvSpPr>
            <a:spLocks noGrp="1"/>
          </p:cNvSpPr>
          <p:nvPr userDrawn="1">
            <p:ph type="body" sz="quarter" idx="21" hasCustomPrompt="1"/>
          </p:nvPr>
        </p:nvSpPr>
        <p:spPr>
          <a:xfrm>
            <a:off x="12001500" y="4731437"/>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1" name="Text Placeholder 5"/>
          <p:cNvSpPr>
            <a:spLocks noGrp="1"/>
          </p:cNvSpPr>
          <p:nvPr userDrawn="1">
            <p:ph type="body" sz="quarter" idx="26" hasCustomPrompt="1"/>
          </p:nvPr>
        </p:nvSpPr>
        <p:spPr>
          <a:xfrm>
            <a:off x="12001500" y="4072200"/>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62" name="Text Placeholder 5"/>
          <p:cNvSpPr>
            <a:spLocks noGrp="1"/>
          </p:cNvSpPr>
          <p:nvPr userDrawn="1">
            <p:ph type="body" sz="quarter" idx="27" hasCustomPrompt="1"/>
          </p:nvPr>
        </p:nvSpPr>
        <p:spPr>
          <a:xfrm>
            <a:off x="12001500" y="7465625"/>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3" name="Text Placeholder 5"/>
          <p:cNvSpPr>
            <a:spLocks noGrp="1"/>
          </p:cNvSpPr>
          <p:nvPr userDrawn="1">
            <p:ph type="body" sz="quarter" idx="28" hasCustomPrompt="1"/>
          </p:nvPr>
        </p:nvSpPr>
        <p:spPr>
          <a:xfrm>
            <a:off x="12001500" y="6806388"/>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64" name="Title 1"/>
          <p:cNvSpPr>
            <a:spLocks noGrp="1"/>
          </p:cNvSpPr>
          <p:nvPr userDrawn="1">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19920711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25" name="Freeform: Shape 24"/>
          <p:cNvSpPr/>
          <p:nvPr userDrawn="1"/>
        </p:nvSpPr>
        <p:spPr>
          <a:xfrm>
            <a:off x="1943100" y="3270250"/>
            <a:ext cx="4044119" cy="3182217"/>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Text Placeholder 5"/>
          <p:cNvSpPr>
            <a:spLocks noGrp="1"/>
          </p:cNvSpPr>
          <p:nvPr>
            <p:ph type="body" sz="quarter" idx="25" hasCustomPrompt="1"/>
          </p:nvPr>
        </p:nvSpPr>
        <p:spPr>
          <a:xfrm>
            <a:off x="2129256" y="4572495"/>
            <a:ext cx="3248651" cy="56941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Freeform: Shape 25"/>
          <p:cNvSpPr/>
          <p:nvPr userDrawn="1"/>
        </p:nvSpPr>
        <p:spPr>
          <a:xfrm>
            <a:off x="7121940" y="3270250"/>
            <a:ext cx="4044119" cy="3182217"/>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Text Placeholder 5"/>
          <p:cNvSpPr>
            <a:spLocks noGrp="1"/>
          </p:cNvSpPr>
          <p:nvPr>
            <p:ph type="body" sz="quarter" idx="26" hasCustomPrompt="1"/>
          </p:nvPr>
        </p:nvSpPr>
        <p:spPr>
          <a:xfrm>
            <a:off x="7308096" y="4572495"/>
            <a:ext cx="3248651" cy="56941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8" name="Freeform: Shape 27"/>
          <p:cNvSpPr/>
          <p:nvPr userDrawn="1"/>
        </p:nvSpPr>
        <p:spPr>
          <a:xfrm>
            <a:off x="12300781" y="3270250"/>
            <a:ext cx="4044119" cy="3182217"/>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Text Placeholder 5"/>
          <p:cNvSpPr>
            <a:spLocks noGrp="1"/>
          </p:cNvSpPr>
          <p:nvPr>
            <p:ph type="body" sz="quarter" idx="27" hasCustomPrompt="1"/>
          </p:nvPr>
        </p:nvSpPr>
        <p:spPr>
          <a:xfrm>
            <a:off x="12486937" y="4572495"/>
            <a:ext cx="3248651" cy="56941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5300784" y="7188201"/>
            <a:ext cx="7686431" cy="1663700"/>
          </a:xfrm>
        </p:spPr>
        <p:txBody>
          <a:bodyPr anchor="ctr"/>
          <a:lstStyle>
            <a:lvl1pPr marL="0" indent="0" algn="ctr">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5295388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5287954" y="3450053"/>
            <a:ext cx="3815617"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Text Placeholder 5"/>
          <p:cNvSpPr>
            <a:spLocks noGrp="1"/>
          </p:cNvSpPr>
          <p:nvPr>
            <p:ph type="body" sz="quarter" idx="26" hasCustomPrompt="1"/>
          </p:nvPr>
        </p:nvSpPr>
        <p:spPr>
          <a:xfrm>
            <a:off x="5357010" y="4642341"/>
            <a:ext cx="3248651" cy="59804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25" name="Freeform: Shape 24"/>
          <p:cNvSpPr/>
          <p:nvPr userDrawn="1"/>
        </p:nvSpPr>
        <p:spPr>
          <a:xfrm>
            <a:off x="1403350" y="3450053"/>
            <a:ext cx="3815617"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Text Placeholder 5"/>
          <p:cNvSpPr>
            <a:spLocks noGrp="1"/>
          </p:cNvSpPr>
          <p:nvPr>
            <p:ph type="body" sz="quarter" idx="25" hasCustomPrompt="1"/>
          </p:nvPr>
        </p:nvSpPr>
        <p:spPr>
          <a:xfrm>
            <a:off x="1589506" y="4642341"/>
            <a:ext cx="3248651" cy="59804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8" name="Freeform: Shape 27"/>
          <p:cNvSpPr/>
          <p:nvPr userDrawn="1"/>
        </p:nvSpPr>
        <p:spPr>
          <a:xfrm>
            <a:off x="9172558" y="3421263"/>
            <a:ext cx="3815617"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Text Placeholder 5"/>
          <p:cNvSpPr>
            <a:spLocks noGrp="1"/>
          </p:cNvSpPr>
          <p:nvPr>
            <p:ph type="body" sz="quarter" idx="27" hasCustomPrompt="1"/>
          </p:nvPr>
        </p:nvSpPr>
        <p:spPr>
          <a:xfrm>
            <a:off x="9324221" y="4613551"/>
            <a:ext cx="3248651" cy="59804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5300784" y="7188201"/>
            <a:ext cx="7686431" cy="1663700"/>
          </a:xfrm>
        </p:spPr>
        <p:txBody>
          <a:bodyPr anchor="ctr"/>
          <a:lstStyle>
            <a:lvl1pPr marL="0" indent="0" algn="ctr">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12" name="Freeform: Shape 11"/>
          <p:cNvSpPr/>
          <p:nvPr userDrawn="1"/>
        </p:nvSpPr>
        <p:spPr>
          <a:xfrm>
            <a:off x="13057163" y="3450053"/>
            <a:ext cx="3815617"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Text Placeholder 5"/>
          <p:cNvSpPr>
            <a:spLocks noGrp="1"/>
          </p:cNvSpPr>
          <p:nvPr>
            <p:ph type="body" sz="quarter" idx="28" hasCustomPrompt="1"/>
          </p:nvPr>
        </p:nvSpPr>
        <p:spPr>
          <a:xfrm>
            <a:off x="13026687" y="4642341"/>
            <a:ext cx="3248651" cy="59804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7094032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34" name="Rectangle 33"/>
          <p:cNvSpPr/>
          <p:nvPr userDrawn="1"/>
        </p:nvSpPr>
        <p:spPr>
          <a:xfrm>
            <a:off x="8415564" y="2873828"/>
            <a:ext cx="3615871" cy="585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Rectangle 34"/>
          <p:cNvSpPr/>
          <p:nvPr userDrawn="1"/>
        </p:nvSpPr>
        <p:spPr>
          <a:xfrm>
            <a:off x="8415564" y="3458935"/>
            <a:ext cx="3615871" cy="11711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Rectangle 35"/>
          <p:cNvSpPr/>
          <p:nvPr userDrawn="1"/>
        </p:nvSpPr>
        <p:spPr>
          <a:xfrm>
            <a:off x="8415564" y="4630056"/>
            <a:ext cx="3615871" cy="25737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Rectangle 36"/>
          <p:cNvSpPr/>
          <p:nvPr userDrawn="1"/>
        </p:nvSpPr>
        <p:spPr>
          <a:xfrm>
            <a:off x="8415564" y="7203848"/>
            <a:ext cx="3615871" cy="314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Text Placeholder 5"/>
          <p:cNvSpPr>
            <a:spLocks noGrp="1"/>
          </p:cNvSpPr>
          <p:nvPr>
            <p:ph type="body" sz="quarter" idx="31" hasCustomPrompt="1"/>
          </p:nvPr>
        </p:nvSpPr>
        <p:spPr>
          <a:xfrm>
            <a:off x="8599174" y="2860737"/>
            <a:ext cx="3248651" cy="569418"/>
          </a:xfrm>
        </p:spPr>
        <p:txBody>
          <a:bodyPr anchor="ctr">
            <a:normAutofit/>
          </a:bodyPr>
          <a:lstStyle>
            <a:lvl1pPr marL="0" indent="0" algn="ct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8599174" y="3599543"/>
            <a:ext cx="3248651"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8599174" y="4818741"/>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8599174" y="5379809"/>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8599174" y="5940877"/>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8599174" y="6501944"/>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4" name="Rectangle 43"/>
          <p:cNvSpPr/>
          <p:nvPr userDrawn="1"/>
        </p:nvSpPr>
        <p:spPr>
          <a:xfrm>
            <a:off x="12729029" y="2873828"/>
            <a:ext cx="3615871" cy="58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Rectangle 44"/>
          <p:cNvSpPr/>
          <p:nvPr userDrawn="1"/>
        </p:nvSpPr>
        <p:spPr>
          <a:xfrm>
            <a:off x="12729029" y="3458935"/>
            <a:ext cx="3615871"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Rectangle 45"/>
          <p:cNvSpPr/>
          <p:nvPr userDrawn="1"/>
        </p:nvSpPr>
        <p:spPr>
          <a:xfrm>
            <a:off x="12729029" y="4630056"/>
            <a:ext cx="3615871"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Rectangle 46"/>
          <p:cNvSpPr/>
          <p:nvPr userDrawn="1"/>
        </p:nvSpPr>
        <p:spPr>
          <a:xfrm>
            <a:off x="12729029" y="7203848"/>
            <a:ext cx="3615871"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8" name="Text Placeholder 5"/>
          <p:cNvSpPr>
            <a:spLocks noGrp="1"/>
          </p:cNvSpPr>
          <p:nvPr>
            <p:ph type="body" sz="quarter" idx="37" hasCustomPrompt="1"/>
          </p:nvPr>
        </p:nvSpPr>
        <p:spPr>
          <a:xfrm>
            <a:off x="12912639" y="2860737"/>
            <a:ext cx="3248651" cy="569418"/>
          </a:xfrm>
        </p:spPr>
        <p:txBody>
          <a:bodyPr anchor="ctr">
            <a:normAutofit/>
          </a:bodyPr>
          <a:lstStyle>
            <a:lvl1pPr marL="0" indent="0" algn="ct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12912639" y="3599543"/>
            <a:ext cx="3248651"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12912639" y="4818741"/>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12912639" y="5379809"/>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12912639" y="5940877"/>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12912639" y="6501944"/>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5"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6"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1033818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Rectangle 5"/>
          <p:cNvSpPr/>
          <p:nvPr userDrawn="1"/>
        </p:nvSpPr>
        <p:spPr>
          <a:xfrm>
            <a:off x="3022600" y="2021279"/>
            <a:ext cx="3615871" cy="58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3022600" y="2606386"/>
            <a:ext cx="3615871"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3022600" y="3777507"/>
            <a:ext cx="3615871"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Rectangle 8"/>
          <p:cNvSpPr/>
          <p:nvPr userDrawn="1"/>
        </p:nvSpPr>
        <p:spPr>
          <a:xfrm>
            <a:off x="3022600" y="6351299"/>
            <a:ext cx="3615871"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Text Placeholder 5"/>
          <p:cNvSpPr>
            <a:spLocks noGrp="1"/>
          </p:cNvSpPr>
          <p:nvPr>
            <p:ph type="body" sz="quarter" idx="25" hasCustomPrompt="1"/>
          </p:nvPr>
        </p:nvSpPr>
        <p:spPr>
          <a:xfrm>
            <a:off x="3206210" y="2008188"/>
            <a:ext cx="3248651" cy="569418"/>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6" hasCustomPrompt="1"/>
          </p:nvPr>
        </p:nvSpPr>
        <p:spPr>
          <a:xfrm>
            <a:off x="3206210" y="2746994"/>
            <a:ext cx="3248651"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7" hasCustomPrompt="1"/>
          </p:nvPr>
        </p:nvSpPr>
        <p:spPr>
          <a:xfrm>
            <a:off x="3206210" y="3966192"/>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8" hasCustomPrompt="1"/>
          </p:nvPr>
        </p:nvSpPr>
        <p:spPr>
          <a:xfrm>
            <a:off x="3206210" y="4527260"/>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2" name="Text Placeholder 5"/>
          <p:cNvSpPr>
            <a:spLocks noGrp="1"/>
          </p:cNvSpPr>
          <p:nvPr>
            <p:ph type="body" sz="quarter" idx="29" hasCustomPrompt="1"/>
          </p:nvPr>
        </p:nvSpPr>
        <p:spPr>
          <a:xfrm>
            <a:off x="3206210" y="5088328"/>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30" hasCustomPrompt="1"/>
          </p:nvPr>
        </p:nvSpPr>
        <p:spPr>
          <a:xfrm>
            <a:off x="3206210" y="5649395"/>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Rectangle 33"/>
          <p:cNvSpPr/>
          <p:nvPr userDrawn="1"/>
        </p:nvSpPr>
        <p:spPr>
          <a:xfrm>
            <a:off x="7336064" y="2021279"/>
            <a:ext cx="3615871" cy="585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Rectangle 34"/>
          <p:cNvSpPr/>
          <p:nvPr userDrawn="1"/>
        </p:nvSpPr>
        <p:spPr>
          <a:xfrm>
            <a:off x="7336064" y="2606386"/>
            <a:ext cx="3615871" cy="11711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Rectangle 35"/>
          <p:cNvSpPr/>
          <p:nvPr userDrawn="1"/>
        </p:nvSpPr>
        <p:spPr>
          <a:xfrm>
            <a:off x="7336064" y="3777507"/>
            <a:ext cx="3615871" cy="25737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Rectangle 36"/>
          <p:cNvSpPr/>
          <p:nvPr userDrawn="1"/>
        </p:nvSpPr>
        <p:spPr>
          <a:xfrm>
            <a:off x="7336064" y="6351299"/>
            <a:ext cx="3615871" cy="314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Text Placeholder 5"/>
          <p:cNvSpPr>
            <a:spLocks noGrp="1"/>
          </p:cNvSpPr>
          <p:nvPr>
            <p:ph type="body" sz="quarter" idx="31" hasCustomPrompt="1"/>
          </p:nvPr>
        </p:nvSpPr>
        <p:spPr>
          <a:xfrm>
            <a:off x="7519674" y="2008188"/>
            <a:ext cx="3248651" cy="569418"/>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7519674" y="2746994"/>
            <a:ext cx="3248651"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7519674" y="3966192"/>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7519674" y="4527260"/>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7519674" y="5088328"/>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7519674" y="5649395"/>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4" name="Rectangle 43"/>
          <p:cNvSpPr/>
          <p:nvPr userDrawn="1"/>
        </p:nvSpPr>
        <p:spPr>
          <a:xfrm>
            <a:off x="11649529" y="2021279"/>
            <a:ext cx="3615871" cy="58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Rectangle 44"/>
          <p:cNvSpPr/>
          <p:nvPr userDrawn="1"/>
        </p:nvSpPr>
        <p:spPr>
          <a:xfrm>
            <a:off x="11649529" y="2606386"/>
            <a:ext cx="3615871"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Rectangle 45"/>
          <p:cNvSpPr/>
          <p:nvPr userDrawn="1"/>
        </p:nvSpPr>
        <p:spPr>
          <a:xfrm>
            <a:off x="11649529" y="3777507"/>
            <a:ext cx="3615871"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Rectangle 46"/>
          <p:cNvSpPr/>
          <p:nvPr userDrawn="1"/>
        </p:nvSpPr>
        <p:spPr>
          <a:xfrm>
            <a:off x="11649529" y="6351299"/>
            <a:ext cx="3615871"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8" name="Text Placeholder 5"/>
          <p:cNvSpPr>
            <a:spLocks noGrp="1"/>
          </p:cNvSpPr>
          <p:nvPr>
            <p:ph type="body" sz="quarter" idx="37" hasCustomPrompt="1"/>
          </p:nvPr>
        </p:nvSpPr>
        <p:spPr>
          <a:xfrm>
            <a:off x="11833139" y="2008188"/>
            <a:ext cx="3248651" cy="569418"/>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11833139" y="2746994"/>
            <a:ext cx="3248651"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11833139" y="3966192"/>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11833139" y="4527260"/>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11833139" y="5088328"/>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11833139" y="5649395"/>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7" name="Title 1"/>
          <p:cNvSpPr>
            <a:spLocks noGrp="1"/>
          </p:cNvSpPr>
          <p:nvPr>
            <p:ph type="title" hasCustomPrompt="1"/>
          </p:nvPr>
        </p:nvSpPr>
        <p:spPr>
          <a:xfrm>
            <a:off x="1943100" y="7000825"/>
            <a:ext cx="5184775" cy="2048004"/>
          </a:xfrm>
        </p:spPr>
        <p:txBody>
          <a:bodyPr anchor="ctr"/>
          <a:lstStyle>
            <a:lvl1pPr algn="r">
              <a:defRPr/>
            </a:lvl1pPr>
          </a:lstStyle>
          <a:p>
            <a:r>
              <a:rPr kumimoji="1" lang="en-US" altLang="ja-JP" dirty="0"/>
              <a:t>Slide title</a:t>
            </a:r>
            <a:endParaRPr kumimoji="1" lang="ja-JP" altLang="en-US" dirty="0"/>
          </a:p>
        </p:txBody>
      </p:sp>
      <p:sp>
        <p:nvSpPr>
          <p:cNvPr id="58" name="Text Placeholder 5"/>
          <p:cNvSpPr>
            <a:spLocks noGrp="1"/>
          </p:cNvSpPr>
          <p:nvPr>
            <p:ph type="body" sz="quarter" idx="12" hasCustomPrompt="1"/>
          </p:nvPr>
        </p:nvSpPr>
        <p:spPr>
          <a:xfrm>
            <a:off x="7578969" y="7188201"/>
            <a:ext cx="7686431" cy="1663700"/>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10051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me 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4209672" y="4215132"/>
            <a:ext cx="12135229"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Rectangle 5"/>
          <p:cNvSpPr/>
          <p:nvPr userDrawn="1"/>
        </p:nvSpPr>
        <p:spPr>
          <a:xfrm>
            <a:off x="4209672" y="5146691"/>
            <a:ext cx="12135229"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4209672" y="6078250"/>
            <a:ext cx="12135229"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4209672" y="7009809"/>
            <a:ext cx="12135229"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Rectangle 8"/>
          <p:cNvSpPr/>
          <p:nvPr userDrawn="1"/>
        </p:nvSpPr>
        <p:spPr>
          <a:xfrm>
            <a:off x="4209672" y="7941368"/>
            <a:ext cx="12135229"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ext Placeholder 5"/>
          <p:cNvSpPr>
            <a:spLocks noGrp="1"/>
          </p:cNvSpPr>
          <p:nvPr>
            <p:ph type="body" sz="quarter" idx="22" hasCustomPrompt="1"/>
          </p:nvPr>
        </p:nvSpPr>
        <p:spPr>
          <a:xfrm>
            <a:off x="4209672"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5951476"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7693280"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9435084"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11176888"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12918692"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28" hasCustomPrompt="1"/>
          </p:nvPr>
        </p:nvSpPr>
        <p:spPr>
          <a:xfrm>
            <a:off x="14660494"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1403350" y="4398423"/>
            <a:ext cx="2601605"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8" name="Text Placeholder 5"/>
          <p:cNvSpPr>
            <a:spLocks noGrp="1"/>
          </p:cNvSpPr>
          <p:nvPr>
            <p:ph type="body" sz="quarter" idx="30" hasCustomPrompt="1"/>
          </p:nvPr>
        </p:nvSpPr>
        <p:spPr>
          <a:xfrm>
            <a:off x="1403350" y="5329982"/>
            <a:ext cx="2601605"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31" hasCustomPrompt="1"/>
          </p:nvPr>
        </p:nvSpPr>
        <p:spPr>
          <a:xfrm>
            <a:off x="1403350" y="6261541"/>
            <a:ext cx="2601605"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32" hasCustomPrompt="1"/>
          </p:nvPr>
        </p:nvSpPr>
        <p:spPr>
          <a:xfrm>
            <a:off x="1403350" y="7180887"/>
            <a:ext cx="2601605"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33" hasCustomPrompt="1"/>
          </p:nvPr>
        </p:nvSpPr>
        <p:spPr>
          <a:xfrm>
            <a:off x="1403350" y="8124659"/>
            <a:ext cx="2601605"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23" name="Text Placeholder 5"/>
          <p:cNvSpPr>
            <a:spLocks noGrp="1"/>
          </p:cNvSpPr>
          <p:nvPr>
            <p:ph type="body" sz="quarter" idx="15"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37489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8288000" cy="701516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8" name="Title 1"/>
          <p:cNvSpPr>
            <a:spLocks noGrp="1"/>
          </p:cNvSpPr>
          <p:nvPr>
            <p:ph type="title" hasCustomPrompt="1"/>
          </p:nvPr>
        </p:nvSpPr>
        <p:spPr>
          <a:xfrm>
            <a:off x="1403350" y="7492809"/>
            <a:ext cx="5724525" cy="1054484"/>
          </a:xfrm>
        </p:spPr>
        <p:txBody>
          <a:bodyPr anchor="ctr"/>
          <a:lstStyle>
            <a:lvl1pPr algn="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7578969" y="7188201"/>
            <a:ext cx="7686431" cy="1663700"/>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8980152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me Table 2">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4209671" y="4363259"/>
            <a:ext cx="1213522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ext Placeholder 5"/>
          <p:cNvSpPr>
            <a:spLocks noGrp="1"/>
          </p:cNvSpPr>
          <p:nvPr>
            <p:ph type="body" sz="quarter" idx="22" hasCustomPrompt="1"/>
          </p:nvPr>
        </p:nvSpPr>
        <p:spPr>
          <a:xfrm>
            <a:off x="4209672"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6226128"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8242584"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10259040"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12275496"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14291952"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1403351" y="4363259"/>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34" hasCustomPrompt="1"/>
          </p:nvPr>
        </p:nvSpPr>
        <p:spPr>
          <a:xfrm>
            <a:off x="5217900"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35" hasCustomPrompt="1"/>
          </p:nvPr>
        </p:nvSpPr>
        <p:spPr>
          <a:xfrm>
            <a:off x="7234356"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6" hasCustomPrompt="1"/>
          </p:nvPr>
        </p:nvSpPr>
        <p:spPr>
          <a:xfrm>
            <a:off x="9250812"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37" hasCustomPrompt="1"/>
          </p:nvPr>
        </p:nvSpPr>
        <p:spPr>
          <a:xfrm>
            <a:off x="11267268"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8" name="Text Placeholder 5"/>
          <p:cNvSpPr>
            <a:spLocks noGrp="1"/>
          </p:cNvSpPr>
          <p:nvPr>
            <p:ph type="body" sz="quarter" idx="38" hasCustomPrompt="1"/>
          </p:nvPr>
        </p:nvSpPr>
        <p:spPr>
          <a:xfrm>
            <a:off x="13283724"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9" name="Text Placeholder 5"/>
          <p:cNvSpPr>
            <a:spLocks noGrp="1"/>
          </p:cNvSpPr>
          <p:nvPr>
            <p:ph type="body" sz="quarter" idx="39" hasCustomPrompt="1"/>
          </p:nvPr>
        </p:nvSpPr>
        <p:spPr>
          <a:xfrm>
            <a:off x="15300183"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0" name="Rectangle 29"/>
          <p:cNvSpPr/>
          <p:nvPr userDrawn="1"/>
        </p:nvSpPr>
        <p:spPr>
          <a:xfrm>
            <a:off x="4209671" y="4932677"/>
            <a:ext cx="1213522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Text Placeholder 5"/>
          <p:cNvSpPr>
            <a:spLocks noGrp="1"/>
          </p:cNvSpPr>
          <p:nvPr>
            <p:ph type="body" sz="quarter" idx="40" hasCustomPrompt="1"/>
          </p:nvPr>
        </p:nvSpPr>
        <p:spPr>
          <a:xfrm>
            <a:off x="1403351" y="4932677"/>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2" name="Rectangle 31"/>
          <p:cNvSpPr/>
          <p:nvPr userDrawn="1"/>
        </p:nvSpPr>
        <p:spPr>
          <a:xfrm>
            <a:off x="4209671" y="5502095"/>
            <a:ext cx="1213522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Text Placeholder 5"/>
          <p:cNvSpPr>
            <a:spLocks noGrp="1"/>
          </p:cNvSpPr>
          <p:nvPr>
            <p:ph type="body" sz="quarter" idx="41" hasCustomPrompt="1"/>
          </p:nvPr>
        </p:nvSpPr>
        <p:spPr>
          <a:xfrm>
            <a:off x="1403351" y="5502095"/>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4" name="Rectangle 33"/>
          <p:cNvSpPr/>
          <p:nvPr userDrawn="1"/>
        </p:nvSpPr>
        <p:spPr>
          <a:xfrm>
            <a:off x="4209671" y="6071513"/>
            <a:ext cx="1213522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Text Placeholder 5"/>
          <p:cNvSpPr>
            <a:spLocks noGrp="1"/>
          </p:cNvSpPr>
          <p:nvPr>
            <p:ph type="body" sz="quarter" idx="42" hasCustomPrompt="1"/>
          </p:nvPr>
        </p:nvSpPr>
        <p:spPr>
          <a:xfrm>
            <a:off x="1403351" y="6071513"/>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6" name="Rectangle 35"/>
          <p:cNvSpPr/>
          <p:nvPr userDrawn="1"/>
        </p:nvSpPr>
        <p:spPr>
          <a:xfrm>
            <a:off x="4209671" y="6640931"/>
            <a:ext cx="1213522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Text Placeholder 5"/>
          <p:cNvSpPr>
            <a:spLocks noGrp="1"/>
          </p:cNvSpPr>
          <p:nvPr>
            <p:ph type="body" sz="quarter" idx="43" hasCustomPrompt="1"/>
          </p:nvPr>
        </p:nvSpPr>
        <p:spPr>
          <a:xfrm>
            <a:off x="1403351" y="6640931"/>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8" name="Rectangle 37"/>
          <p:cNvSpPr/>
          <p:nvPr userDrawn="1"/>
        </p:nvSpPr>
        <p:spPr>
          <a:xfrm>
            <a:off x="4209671" y="7210349"/>
            <a:ext cx="1213522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Text Placeholder 5"/>
          <p:cNvSpPr>
            <a:spLocks noGrp="1"/>
          </p:cNvSpPr>
          <p:nvPr>
            <p:ph type="body" sz="quarter" idx="44" hasCustomPrompt="1"/>
          </p:nvPr>
        </p:nvSpPr>
        <p:spPr>
          <a:xfrm>
            <a:off x="1403351" y="7210349"/>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0" name="Rectangle 39"/>
          <p:cNvSpPr/>
          <p:nvPr userDrawn="1"/>
        </p:nvSpPr>
        <p:spPr>
          <a:xfrm>
            <a:off x="4209671" y="7747989"/>
            <a:ext cx="1213522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Text Placeholder 5"/>
          <p:cNvSpPr>
            <a:spLocks noGrp="1"/>
          </p:cNvSpPr>
          <p:nvPr>
            <p:ph type="body" sz="quarter" idx="45" hasCustomPrompt="1"/>
          </p:nvPr>
        </p:nvSpPr>
        <p:spPr>
          <a:xfrm>
            <a:off x="1403351" y="7747989"/>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2" name="Rectangle 41"/>
          <p:cNvSpPr/>
          <p:nvPr userDrawn="1"/>
        </p:nvSpPr>
        <p:spPr>
          <a:xfrm>
            <a:off x="4209671" y="8317407"/>
            <a:ext cx="1213522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3" name="Text Placeholder 5"/>
          <p:cNvSpPr>
            <a:spLocks noGrp="1"/>
          </p:cNvSpPr>
          <p:nvPr>
            <p:ph type="body" sz="quarter" idx="46" hasCustomPrompt="1"/>
          </p:nvPr>
        </p:nvSpPr>
        <p:spPr>
          <a:xfrm>
            <a:off x="1403351" y="8317407"/>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4" name="Title 1"/>
          <p:cNvSpPr>
            <a:spLocks noGrp="1"/>
          </p:cNvSpPr>
          <p:nvPr>
            <p:ph type="title" hasCustomPrompt="1"/>
          </p:nvPr>
        </p:nvSpPr>
        <p:spPr>
          <a:xfrm>
            <a:off x="3022600" y="1250122"/>
            <a:ext cx="12242800" cy="1042908"/>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45" name="Text Placeholder 5"/>
          <p:cNvSpPr>
            <a:spLocks noGrp="1"/>
          </p:cNvSpPr>
          <p:nvPr>
            <p:ph type="body" sz="quarter" idx="15"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6997255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9143999" y="3270250"/>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Rectangle 5"/>
          <p:cNvSpPr/>
          <p:nvPr userDrawn="1"/>
        </p:nvSpPr>
        <p:spPr>
          <a:xfrm>
            <a:off x="9143999" y="4201809"/>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9143999" y="5133368"/>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9143999" y="6064927"/>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Rectangle 8"/>
          <p:cNvSpPr/>
          <p:nvPr userDrawn="1"/>
        </p:nvSpPr>
        <p:spPr>
          <a:xfrm>
            <a:off x="9143999" y="6996486"/>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Rectangle 9"/>
          <p:cNvSpPr/>
          <p:nvPr userDrawn="1"/>
        </p:nvSpPr>
        <p:spPr>
          <a:xfrm>
            <a:off x="6515101" y="2338691"/>
            <a:ext cx="2628899" cy="9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Rectangle 10"/>
          <p:cNvSpPr/>
          <p:nvPr userDrawn="1"/>
        </p:nvSpPr>
        <p:spPr>
          <a:xfrm>
            <a:off x="9143999" y="2338691"/>
            <a:ext cx="7740651" cy="9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Rectangle 11"/>
          <p:cNvSpPr/>
          <p:nvPr userDrawn="1"/>
        </p:nvSpPr>
        <p:spPr>
          <a:xfrm>
            <a:off x="6515100" y="3270250"/>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Rectangle 12"/>
          <p:cNvSpPr/>
          <p:nvPr userDrawn="1"/>
        </p:nvSpPr>
        <p:spPr>
          <a:xfrm>
            <a:off x="6515100" y="4201809"/>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Rectangle 13"/>
          <p:cNvSpPr/>
          <p:nvPr userDrawn="1"/>
        </p:nvSpPr>
        <p:spPr>
          <a:xfrm>
            <a:off x="6515100" y="5133368"/>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Rectangle 14"/>
          <p:cNvSpPr/>
          <p:nvPr userDrawn="1"/>
        </p:nvSpPr>
        <p:spPr>
          <a:xfrm>
            <a:off x="6515100" y="6064927"/>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Rectangle 15"/>
          <p:cNvSpPr/>
          <p:nvPr userDrawn="1"/>
        </p:nvSpPr>
        <p:spPr>
          <a:xfrm>
            <a:off x="6515100" y="6996486"/>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Text Placeholder 5"/>
          <p:cNvSpPr>
            <a:spLocks noGrp="1"/>
          </p:cNvSpPr>
          <p:nvPr>
            <p:ph type="body" sz="quarter" idx="22" hasCustomPrompt="1"/>
          </p:nvPr>
        </p:nvSpPr>
        <p:spPr>
          <a:xfrm>
            <a:off x="6658841" y="2521982"/>
            <a:ext cx="2341418"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423976" y="2519762"/>
            <a:ext cx="3508663"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3096010" y="2519762"/>
            <a:ext cx="3508663"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8841" y="3453541"/>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8841" y="4385100"/>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8841" y="5316659"/>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8841" y="6248218"/>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8841" y="7179777"/>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432636" y="3449429"/>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432636" y="4376547"/>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432636" y="5330674"/>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432636" y="6259968"/>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432636" y="7188984"/>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3082155" y="3449429"/>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3082155" y="4376547"/>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3082155" y="5330674"/>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3082155" y="6259968"/>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3082155" y="7188984"/>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651" y="5141913"/>
            <a:ext cx="499744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351" y="1398589"/>
            <a:ext cx="4385142"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400" y="5360988"/>
            <a:ext cx="43688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626184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5x3">
    <p:bg>
      <p:bgPr>
        <a:solidFill>
          <a:schemeClr val="tx1"/>
        </a:solidFill>
        <a:effectLst/>
      </p:bgPr>
    </p:bg>
    <p:spTree>
      <p:nvGrpSpPr>
        <p:cNvPr id="1" name=""/>
        <p:cNvGrpSpPr/>
        <p:nvPr/>
      </p:nvGrpSpPr>
      <p:grpSpPr>
        <a:xfrm>
          <a:off x="0" y="0"/>
          <a:ext cx="0" cy="0"/>
          <a:chOff x="0" y="0"/>
          <a:chExt cx="0" cy="0"/>
        </a:xfrm>
      </p:grpSpPr>
      <p:sp>
        <p:nvSpPr>
          <p:cNvPr id="5" name="Rectangle 4"/>
          <p:cNvSpPr/>
          <p:nvPr userDrawn="1"/>
        </p:nvSpPr>
        <p:spPr>
          <a:xfrm>
            <a:off x="9143999" y="2332814"/>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Rectangle 5"/>
          <p:cNvSpPr/>
          <p:nvPr userDrawn="1"/>
        </p:nvSpPr>
        <p:spPr>
          <a:xfrm>
            <a:off x="9143999" y="3269260"/>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9143999" y="4205706"/>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9143999" y="5142152"/>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Rectangle 8"/>
          <p:cNvSpPr/>
          <p:nvPr userDrawn="1"/>
        </p:nvSpPr>
        <p:spPr>
          <a:xfrm>
            <a:off x="9143999" y="6078598"/>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Rectangle 9"/>
          <p:cNvSpPr/>
          <p:nvPr userDrawn="1"/>
        </p:nvSpPr>
        <p:spPr>
          <a:xfrm>
            <a:off x="6515101" y="1396368"/>
            <a:ext cx="2628899" cy="9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Rectangle 10"/>
          <p:cNvSpPr/>
          <p:nvPr userDrawn="1"/>
        </p:nvSpPr>
        <p:spPr>
          <a:xfrm>
            <a:off x="9144000" y="1396368"/>
            <a:ext cx="7740651" cy="9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Rectangle 11"/>
          <p:cNvSpPr/>
          <p:nvPr userDrawn="1"/>
        </p:nvSpPr>
        <p:spPr>
          <a:xfrm>
            <a:off x="6515100" y="2332814"/>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Rectangle 12"/>
          <p:cNvSpPr/>
          <p:nvPr userDrawn="1"/>
        </p:nvSpPr>
        <p:spPr>
          <a:xfrm>
            <a:off x="6515100" y="3269260"/>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Rectangle 13"/>
          <p:cNvSpPr/>
          <p:nvPr userDrawn="1"/>
        </p:nvSpPr>
        <p:spPr>
          <a:xfrm>
            <a:off x="6515100" y="4205706"/>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Rectangle 14"/>
          <p:cNvSpPr/>
          <p:nvPr userDrawn="1"/>
        </p:nvSpPr>
        <p:spPr>
          <a:xfrm>
            <a:off x="6515100" y="5142152"/>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Rectangle 15"/>
          <p:cNvSpPr/>
          <p:nvPr userDrawn="1"/>
        </p:nvSpPr>
        <p:spPr>
          <a:xfrm>
            <a:off x="6515100" y="6078598"/>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Text Placeholder 5"/>
          <p:cNvSpPr>
            <a:spLocks noGrp="1"/>
          </p:cNvSpPr>
          <p:nvPr>
            <p:ph type="body" sz="quarter" idx="22" hasCustomPrompt="1"/>
          </p:nvPr>
        </p:nvSpPr>
        <p:spPr>
          <a:xfrm>
            <a:off x="6658841" y="1557228"/>
            <a:ext cx="2341418"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311516" y="1557228"/>
            <a:ext cx="2379778"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1842621" y="1557228"/>
            <a:ext cx="2379778"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8841" y="2549866"/>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8841" y="3481425"/>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8841" y="4412984"/>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8841" y="5344543"/>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8841" y="6276102"/>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320175" y="2545754"/>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320175" y="3472872"/>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320175" y="442699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320175" y="5356293"/>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320175" y="628530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1828765" y="2545754"/>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1828765" y="3472872"/>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1828765" y="442699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1828765" y="5356293"/>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1828765" y="628530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651" y="5141913"/>
            <a:ext cx="499744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351" y="1398589"/>
            <a:ext cx="431230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400" y="5360988"/>
            <a:ext cx="4296229" cy="3022600"/>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7" name="Footer Placeholder 2"/>
          <p:cNvSpPr>
            <a:spLocks noGrp="1"/>
          </p:cNvSpPr>
          <p:nvPr>
            <p:ph type="ftr" sz="quarter" idx="10"/>
          </p:nvPr>
        </p:nvSpPr>
        <p:spPr>
          <a:xfrm>
            <a:off x="11169650" y="9616425"/>
            <a:ext cx="6781800" cy="547603"/>
          </a:xfrm>
        </p:spPr>
        <p:txBody>
          <a:bodyPr/>
          <a:lstStyle/>
          <a:p>
            <a:r>
              <a:rPr kumimoji="1" lang="en-US" altLang="ja-JP"/>
              <a:t>The Power of PowerPoint - thepopp.com</a:t>
            </a:r>
            <a:endParaRPr kumimoji="1" lang="ja-JP" altLang="en-US" dirty="0"/>
          </a:p>
        </p:txBody>
      </p:sp>
      <p:sp>
        <p:nvSpPr>
          <p:cNvPr id="38"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39" name="Rectangle 38"/>
          <p:cNvSpPr/>
          <p:nvPr userDrawn="1"/>
        </p:nvSpPr>
        <p:spPr>
          <a:xfrm>
            <a:off x="9143999" y="7015044"/>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3" name="Rectangle 42"/>
          <p:cNvSpPr/>
          <p:nvPr userDrawn="1"/>
        </p:nvSpPr>
        <p:spPr>
          <a:xfrm>
            <a:off x="9143999" y="7951488"/>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4" name="Rectangle 43"/>
          <p:cNvSpPr/>
          <p:nvPr userDrawn="1"/>
        </p:nvSpPr>
        <p:spPr>
          <a:xfrm>
            <a:off x="6515100" y="7015044"/>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Rectangle 44"/>
          <p:cNvSpPr/>
          <p:nvPr userDrawn="1"/>
        </p:nvSpPr>
        <p:spPr>
          <a:xfrm>
            <a:off x="6515100" y="7951488"/>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Text Placeholder 5"/>
          <p:cNvSpPr>
            <a:spLocks noGrp="1"/>
          </p:cNvSpPr>
          <p:nvPr>
            <p:ph type="body" sz="quarter" idx="40" hasCustomPrompt="1"/>
          </p:nvPr>
        </p:nvSpPr>
        <p:spPr>
          <a:xfrm>
            <a:off x="6658841" y="7203220"/>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7" name="Text Placeholder 5"/>
          <p:cNvSpPr>
            <a:spLocks noGrp="1"/>
          </p:cNvSpPr>
          <p:nvPr>
            <p:ph type="body" sz="quarter" idx="41" hasCustomPrompt="1"/>
          </p:nvPr>
        </p:nvSpPr>
        <p:spPr>
          <a:xfrm>
            <a:off x="6658841" y="8134779"/>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8" name="Text Placeholder 5"/>
          <p:cNvSpPr>
            <a:spLocks noGrp="1"/>
          </p:cNvSpPr>
          <p:nvPr>
            <p:ph type="body" sz="quarter" idx="42" hasCustomPrompt="1"/>
          </p:nvPr>
        </p:nvSpPr>
        <p:spPr>
          <a:xfrm>
            <a:off x="9320175" y="7214970"/>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9" name="Text Placeholder 5"/>
          <p:cNvSpPr>
            <a:spLocks noGrp="1"/>
          </p:cNvSpPr>
          <p:nvPr>
            <p:ph type="body" sz="quarter" idx="43" hasCustomPrompt="1"/>
          </p:nvPr>
        </p:nvSpPr>
        <p:spPr>
          <a:xfrm>
            <a:off x="9320175" y="8143986"/>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44" hasCustomPrompt="1"/>
          </p:nvPr>
        </p:nvSpPr>
        <p:spPr>
          <a:xfrm>
            <a:off x="11828765" y="7214970"/>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5" hasCustomPrompt="1"/>
          </p:nvPr>
        </p:nvSpPr>
        <p:spPr>
          <a:xfrm>
            <a:off x="11828765" y="8143986"/>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6" hasCustomPrompt="1"/>
          </p:nvPr>
        </p:nvSpPr>
        <p:spPr>
          <a:xfrm>
            <a:off x="14337355" y="1557228"/>
            <a:ext cx="2379778"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53" name="Text Placeholder 5"/>
          <p:cNvSpPr>
            <a:spLocks noGrp="1"/>
          </p:cNvSpPr>
          <p:nvPr>
            <p:ph type="body" sz="quarter" idx="47" hasCustomPrompt="1"/>
          </p:nvPr>
        </p:nvSpPr>
        <p:spPr>
          <a:xfrm>
            <a:off x="14323499" y="2545754"/>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48" hasCustomPrompt="1"/>
          </p:nvPr>
        </p:nvSpPr>
        <p:spPr>
          <a:xfrm>
            <a:off x="14323499" y="3472872"/>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5" name="Text Placeholder 5"/>
          <p:cNvSpPr>
            <a:spLocks noGrp="1"/>
          </p:cNvSpPr>
          <p:nvPr>
            <p:ph type="body" sz="quarter" idx="49" hasCustomPrompt="1"/>
          </p:nvPr>
        </p:nvSpPr>
        <p:spPr>
          <a:xfrm>
            <a:off x="14323499" y="442699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50" hasCustomPrompt="1"/>
          </p:nvPr>
        </p:nvSpPr>
        <p:spPr>
          <a:xfrm>
            <a:off x="14323499" y="5356293"/>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7" name="Text Placeholder 5"/>
          <p:cNvSpPr>
            <a:spLocks noGrp="1"/>
          </p:cNvSpPr>
          <p:nvPr>
            <p:ph type="body" sz="quarter" idx="51" hasCustomPrompt="1"/>
          </p:nvPr>
        </p:nvSpPr>
        <p:spPr>
          <a:xfrm>
            <a:off x="14323499" y="628530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52" hasCustomPrompt="1"/>
          </p:nvPr>
        </p:nvSpPr>
        <p:spPr>
          <a:xfrm>
            <a:off x="14323499" y="7214970"/>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9" name="Text Placeholder 5"/>
          <p:cNvSpPr>
            <a:spLocks noGrp="1"/>
          </p:cNvSpPr>
          <p:nvPr>
            <p:ph type="body" sz="quarter" idx="53" hasCustomPrompt="1"/>
          </p:nvPr>
        </p:nvSpPr>
        <p:spPr>
          <a:xfrm>
            <a:off x="14323499" y="8143986"/>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637368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text only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268365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text only 2">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03351" y="1398589"/>
            <a:ext cx="51117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Footer Placeholder 2"/>
          <p:cNvSpPr>
            <a:spLocks noGrp="1"/>
          </p:cNvSpPr>
          <p:nvPr>
            <p:ph type="ftr" sz="quarter" idx="10"/>
          </p:nvPr>
        </p:nvSpPr>
        <p:spPr>
          <a:xfrm>
            <a:off x="11169650" y="9616425"/>
            <a:ext cx="6781800" cy="547603"/>
          </a:xfrm>
        </p:spPr>
        <p:txBody>
          <a:bodyPr/>
          <a:lstStyle/>
          <a:p>
            <a:r>
              <a:rPr kumimoji="1" lang="en-US" altLang="ja-JP"/>
              <a:t>The Power of PowerPoint - thepopp.com</a:t>
            </a:r>
            <a:endParaRPr kumimoji="1" lang="ja-JP" altLang="en-US" dirty="0"/>
          </a:p>
        </p:txBody>
      </p:sp>
      <p:sp>
        <p:nvSpPr>
          <p:cNvPr id="8"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4697990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text only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10" name="Title 1"/>
          <p:cNvSpPr>
            <a:spLocks noGrp="1"/>
          </p:cNvSpPr>
          <p:nvPr>
            <p:ph type="title" hasCustomPrompt="1"/>
          </p:nvPr>
        </p:nvSpPr>
        <p:spPr>
          <a:xfrm>
            <a:off x="11160124" y="1398589"/>
            <a:ext cx="5184775"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11179173" y="5360988"/>
            <a:ext cx="5165453"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782903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22600" y="3270249"/>
            <a:ext cx="12242800" cy="3744913"/>
          </a:xfrm>
        </p:spPr>
        <p:txBody>
          <a:bodyPr anchor="ctr">
            <a:normAutofit/>
          </a:bodyPr>
          <a:lstStyle>
            <a:lvl1pPr algn="ctr">
              <a:lnSpc>
                <a:spcPct val="130000"/>
              </a:lnSpc>
              <a:defRPr sz="440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1450242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arch">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5271512" y="4720143"/>
            <a:ext cx="5486544" cy="8451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 name="Group 6"/>
          <p:cNvGrpSpPr/>
          <p:nvPr userDrawn="1"/>
        </p:nvGrpSpPr>
        <p:grpSpPr>
          <a:xfrm rot="2700000">
            <a:off x="5570309" y="4960383"/>
            <a:ext cx="569985" cy="364645"/>
            <a:chOff x="4700814" y="3860800"/>
            <a:chExt cx="907506" cy="580572"/>
          </a:xfrm>
        </p:grpSpPr>
        <p:sp>
          <p:nvSpPr>
            <p:cNvPr id="5" name="Circle: Hollow 4"/>
            <p:cNvSpPr/>
            <p:nvPr userDrawn="1"/>
          </p:nvSpPr>
          <p:spPr>
            <a:xfrm>
              <a:off x="4700814" y="3860800"/>
              <a:ext cx="580572" cy="580572"/>
            </a:xfrm>
            <a:prstGeom prst="donut">
              <a:avLst>
                <a:gd name="adj" fmla="val 1064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6" name="Rectangle: Rounded Corners 5"/>
            <p:cNvSpPr/>
            <p:nvPr userDrawn="1"/>
          </p:nvSpPr>
          <p:spPr>
            <a:xfrm>
              <a:off x="5225143" y="4107542"/>
              <a:ext cx="383177" cy="91077"/>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2" name="Text Placeholder 5"/>
          <p:cNvSpPr>
            <a:spLocks noGrp="1"/>
          </p:cNvSpPr>
          <p:nvPr>
            <p:ph type="body" sz="quarter" idx="12" hasCustomPrompt="1"/>
          </p:nvPr>
        </p:nvSpPr>
        <p:spPr>
          <a:xfrm>
            <a:off x="6430691" y="4756843"/>
            <a:ext cx="4155651" cy="753007"/>
          </a:xfrm>
        </p:spPr>
        <p:txBody>
          <a:bodyPr anchor="ctr">
            <a:normAutofit/>
          </a:bodyPr>
          <a:lstStyle>
            <a:lvl1pPr marL="0" indent="0" algn="just">
              <a:lnSpc>
                <a:spcPct val="100000"/>
              </a:lnSpc>
              <a:spcBef>
                <a:spcPts val="0"/>
              </a:spcBef>
              <a:buFontTx/>
              <a:buNone/>
              <a:defRPr sz="24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Rectangle 12"/>
          <p:cNvSpPr/>
          <p:nvPr userDrawn="1"/>
        </p:nvSpPr>
        <p:spPr>
          <a:xfrm>
            <a:off x="10940872" y="4720143"/>
            <a:ext cx="2227873" cy="8451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Text Placeholder 5"/>
          <p:cNvSpPr>
            <a:spLocks noGrp="1"/>
          </p:cNvSpPr>
          <p:nvPr>
            <p:ph type="body" sz="quarter" idx="22" hasCustomPrompt="1"/>
          </p:nvPr>
        </p:nvSpPr>
        <p:spPr>
          <a:xfrm>
            <a:off x="11098731" y="4857997"/>
            <a:ext cx="1903760"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grpSp>
        <p:nvGrpSpPr>
          <p:cNvPr id="17" name="Group 16"/>
          <p:cNvGrpSpPr/>
          <p:nvPr userDrawn="1"/>
        </p:nvGrpSpPr>
        <p:grpSpPr>
          <a:xfrm rot="20515710">
            <a:off x="15428813" y="10820954"/>
            <a:ext cx="478971" cy="1006929"/>
            <a:chOff x="3991428" y="1654628"/>
            <a:chExt cx="478971" cy="1006929"/>
          </a:xfrm>
          <a:solidFill>
            <a:schemeClr val="bg1"/>
          </a:solidFill>
        </p:grpSpPr>
        <p:sp>
          <p:nvSpPr>
            <p:cNvPr id="15" name="Isosceles Triangle 14"/>
            <p:cNvSpPr/>
            <p:nvPr userDrawn="1"/>
          </p:nvSpPr>
          <p:spPr>
            <a:xfrm>
              <a:off x="3991428" y="1654628"/>
              <a:ext cx="478971" cy="725714"/>
            </a:xfrm>
            <a:custGeom>
              <a:avLst/>
              <a:gdLst>
                <a:gd name="connsiteX0" fmla="*/ 0 w 478971"/>
                <a:gd name="connsiteY0" fmla="*/ 725714 h 725714"/>
                <a:gd name="connsiteX1" fmla="*/ 239486 w 478971"/>
                <a:gd name="connsiteY1" fmla="*/ 0 h 725714"/>
                <a:gd name="connsiteX2" fmla="*/ 478971 w 478971"/>
                <a:gd name="connsiteY2" fmla="*/ 725714 h 725714"/>
                <a:gd name="connsiteX3" fmla="*/ 0 w 478971"/>
                <a:gd name="connsiteY3" fmla="*/ 725714 h 725714"/>
                <a:gd name="connsiteX0" fmla="*/ 0 w 478971"/>
                <a:gd name="connsiteY0" fmla="*/ 725714 h 726622"/>
                <a:gd name="connsiteX1" fmla="*/ 239486 w 478971"/>
                <a:gd name="connsiteY1" fmla="*/ 0 h 726622"/>
                <a:gd name="connsiteX2" fmla="*/ 478971 w 478971"/>
                <a:gd name="connsiteY2" fmla="*/ 725714 h 726622"/>
                <a:gd name="connsiteX3" fmla="*/ 237672 w 478971"/>
                <a:gd name="connsiteY3" fmla="*/ 726622 h 726622"/>
                <a:gd name="connsiteX4" fmla="*/ 0 w 478971"/>
                <a:gd name="connsiteY4" fmla="*/ 725714 h 726622"/>
                <a:gd name="connsiteX0" fmla="*/ 0 w 478971"/>
                <a:gd name="connsiteY0" fmla="*/ 725714 h 725714"/>
                <a:gd name="connsiteX1" fmla="*/ 239486 w 478971"/>
                <a:gd name="connsiteY1" fmla="*/ 0 h 725714"/>
                <a:gd name="connsiteX2" fmla="*/ 478971 w 478971"/>
                <a:gd name="connsiteY2" fmla="*/ 725714 h 725714"/>
                <a:gd name="connsiteX3" fmla="*/ 231322 w 478971"/>
                <a:gd name="connsiteY3" fmla="*/ 637722 h 725714"/>
                <a:gd name="connsiteX4" fmla="*/ 0 w 478971"/>
                <a:gd name="connsiteY4" fmla="*/ 725714 h 72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71" h="725714">
                  <a:moveTo>
                    <a:pt x="0" y="725714"/>
                  </a:moveTo>
                  <a:lnTo>
                    <a:pt x="239486" y="0"/>
                  </a:lnTo>
                  <a:lnTo>
                    <a:pt x="478971" y="725714"/>
                  </a:lnTo>
                  <a:lnTo>
                    <a:pt x="231322" y="637722"/>
                  </a:lnTo>
                  <a:lnTo>
                    <a:pt x="0" y="7257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Rectangle 15"/>
            <p:cNvSpPr/>
            <p:nvPr userDrawn="1"/>
          </p:nvSpPr>
          <p:spPr>
            <a:xfrm>
              <a:off x="4175757" y="2255156"/>
              <a:ext cx="110312" cy="406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Tree>
    <p:extLst>
      <p:ext uri="{BB962C8B-B14F-4D97-AF65-F5344CB8AC3E}">
        <p14:creationId xmlns:p14="http://schemas.microsoft.com/office/powerpoint/2010/main" val="36982972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14010044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4" name="Title 1"/>
          <p:cNvSpPr>
            <a:spLocks noGrp="1"/>
          </p:cNvSpPr>
          <p:nvPr>
            <p:ph type="title" hasCustomPrompt="1"/>
          </p:nvPr>
        </p:nvSpPr>
        <p:spPr>
          <a:xfrm>
            <a:off x="1403350" y="4387808"/>
            <a:ext cx="15481300" cy="1357396"/>
          </a:xfrm>
        </p:spPr>
        <p:txBody>
          <a:bodyPr anchor="b">
            <a:normAutofit/>
          </a:bodyPr>
          <a:lstStyle>
            <a:lvl1pPr algn="ctr">
              <a:defRPr sz="8000" spc="0">
                <a:solidFill>
                  <a:schemeClr val="bg1"/>
                </a:solidFill>
              </a:defRPr>
            </a:lvl1pPr>
          </a:lstStyle>
          <a:p>
            <a:r>
              <a:rPr kumimoji="1" lang="en-US" altLang="ja-JP" dirty="0"/>
              <a:t>Presentation title</a:t>
            </a:r>
            <a:endParaRPr kumimoji="1" lang="ja-JP" altLang="en-US" dirty="0"/>
          </a:p>
        </p:txBody>
      </p:sp>
      <p:sp>
        <p:nvSpPr>
          <p:cNvPr id="5" name="Text Placeholder 5"/>
          <p:cNvSpPr>
            <a:spLocks noGrp="1"/>
          </p:cNvSpPr>
          <p:nvPr>
            <p:ph type="body" sz="quarter" idx="15" hasCustomPrompt="1"/>
          </p:nvPr>
        </p:nvSpPr>
        <p:spPr>
          <a:xfrm>
            <a:off x="3022601" y="5701355"/>
            <a:ext cx="12242799" cy="445445"/>
          </a:xfrm>
        </p:spPr>
        <p:txBody>
          <a:bodyPr anchor="t">
            <a:normAutofit/>
          </a:bodyPr>
          <a:lstStyle>
            <a:lvl1pPr marL="0" indent="0" algn="ctr">
              <a:lnSpc>
                <a:spcPct val="100000"/>
              </a:lnSpc>
              <a:spcBef>
                <a:spcPts val="0"/>
              </a:spcBef>
              <a:buFontTx/>
              <a:buNone/>
              <a:defRPr sz="20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 name="Text Placeholder 5"/>
          <p:cNvSpPr>
            <a:spLocks noGrp="1"/>
          </p:cNvSpPr>
          <p:nvPr>
            <p:ph type="body" sz="quarter" idx="16" hasCustomPrompt="1"/>
          </p:nvPr>
        </p:nvSpPr>
        <p:spPr>
          <a:xfrm>
            <a:off x="3022601" y="8264769"/>
            <a:ext cx="12242799" cy="1565031"/>
          </a:xfrm>
        </p:spPr>
        <p:txBody>
          <a:bodyPr anchor="b">
            <a:normAutofit/>
          </a:bodyPr>
          <a:lstStyle>
            <a:lvl1pPr marL="0" indent="0" algn="ctr">
              <a:lnSpc>
                <a:spcPct val="130000"/>
              </a:lnSpc>
              <a:spcBef>
                <a:spcPts val="0"/>
              </a:spcBef>
              <a:buFontTx/>
              <a:buNone/>
              <a:defRPr sz="16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6566325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350" y="547604"/>
            <a:ext cx="15481300" cy="1357396"/>
          </a:xfrm>
          <a:prstGeom prst="rect">
            <a:avLst/>
          </a:prstGeom>
        </p:spPr>
        <p:txBody>
          <a:bodyPr vert="horz" lIns="91440" tIns="45720" rIns="91440" bIns="45720" rtlCol="0" anchor="ctr">
            <a:normAutofit/>
          </a:bodyPr>
          <a:lstStyle/>
          <a:p>
            <a:r>
              <a:rPr lang="en-US" altLang="ja-JP" dirty="0"/>
              <a:t>Master Title</a:t>
            </a:r>
            <a:endParaRPr lang="en-US" dirty="0"/>
          </a:p>
        </p:txBody>
      </p:sp>
      <p:sp>
        <p:nvSpPr>
          <p:cNvPr id="3" name="Text Placeholder 2"/>
          <p:cNvSpPr>
            <a:spLocks noGrp="1"/>
          </p:cNvSpPr>
          <p:nvPr>
            <p:ph type="body" idx="1"/>
          </p:nvPr>
        </p:nvSpPr>
        <p:spPr>
          <a:xfrm>
            <a:off x="1403350" y="2120901"/>
            <a:ext cx="15481300" cy="6730999"/>
          </a:xfrm>
          <a:prstGeom prst="rect">
            <a:avLst/>
          </a:prstGeom>
        </p:spPr>
        <p:txBody>
          <a:bodyPr vert="horz" lIns="91440" tIns="45720" rIns="91440" bIns="45720" rtlCol="0">
            <a:normAutofit/>
          </a:bodyPr>
          <a:lstStyle/>
          <a:p>
            <a:pPr lvl="0"/>
            <a:r>
              <a:rPr lang="en-US" dirty="0"/>
              <a:t>Master Text</a:t>
            </a:r>
          </a:p>
        </p:txBody>
      </p:sp>
      <p:sp>
        <p:nvSpPr>
          <p:cNvPr id="5" name="Footer Placeholder 4"/>
          <p:cNvSpPr>
            <a:spLocks noGrp="1"/>
          </p:cNvSpPr>
          <p:nvPr>
            <p:ph type="ftr" sz="quarter" idx="3"/>
          </p:nvPr>
        </p:nvSpPr>
        <p:spPr>
          <a:xfrm>
            <a:off x="11169650" y="9616425"/>
            <a:ext cx="6781800" cy="547603"/>
          </a:xfrm>
          <a:prstGeom prst="rect">
            <a:avLst/>
          </a:prstGeom>
        </p:spPr>
        <p:txBody>
          <a:bodyPr vert="horz" lIns="91440" tIns="45720" rIns="91440" bIns="45720" rtlCol="0" anchor="ctr"/>
          <a:lstStyle>
            <a:lvl1pPr algn="r">
              <a:defRPr sz="1400">
                <a:solidFill>
                  <a:schemeClr val="tx1">
                    <a:tint val="75000"/>
                  </a:schemeClr>
                </a:solidFill>
              </a:defRPr>
            </a:lvl1pPr>
          </a:lstStyle>
          <a:p>
            <a:r>
              <a:rPr kumimoji="1" lang="en-US" altLang="ja-JP"/>
              <a:t>The Power of PowerPoint - thepopp.com</a:t>
            </a:r>
            <a:endParaRPr kumimoji="1" lang="ja-JP" altLang="en-US" dirty="0"/>
          </a:p>
        </p:txBody>
      </p:sp>
      <p:sp>
        <p:nvSpPr>
          <p:cNvPr id="6" name="Slide Number Placeholder 5"/>
          <p:cNvSpPr>
            <a:spLocks noGrp="1"/>
          </p:cNvSpPr>
          <p:nvPr>
            <p:ph type="sldNum" sz="quarter" idx="4"/>
          </p:nvPr>
        </p:nvSpPr>
        <p:spPr>
          <a:xfrm>
            <a:off x="15265400" y="8877368"/>
            <a:ext cx="2711450" cy="1012858"/>
          </a:xfrm>
          <a:prstGeom prst="rect">
            <a:avLst/>
          </a:prstGeom>
        </p:spPr>
        <p:txBody>
          <a:bodyPr vert="horz" lIns="91440" tIns="45720" rIns="91440" bIns="45720" rtlCol="0" anchor="b"/>
          <a:lstStyle>
            <a:lvl1pPr algn="r">
              <a:defRPr sz="6000">
                <a:solidFill>
                  <a:schemeClr val="tx2">
                    <a:lumMod val="20000"/>
                    <a:lumOff val="80000"/>
                  </a:schemeClr>
                </a:solidFill>
                <a:latin typeface="+mj-lt"/>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697645365"/>
      </p:ext>
    </p:extLst>
  </p:cSld>
  <p:clrMap bg1="lt1" tx1="dk1" bg2="lt2" tx2="dk2" accent1="accent1" accent2="accent2" accent3="accent3" accent4="accent4" accent5="accent5" accent6="accent6" hlink="hlink" folHlink="folHlink"/>
  <p:sldLayoutIdLst>
    <p:sldLayoutId id="2147483663" r:id="rId1"/>
    <p:sldLayoutId id="2147483677" r:id="rId2"/>
    <p:sldLayoutId id="2147483758" r:id="rId3"/>
    <p:sldLayoutId id="2147483759" r:id="rId4"/>
    <p:sldLayoutId id="2147483765" r:id="rId5"/>
    <p:sldLayoutId id="2147483664" r:id="rId6"/>
    <p:sldLayoutId id="2147483665" r:id="rId7"/>
    <p:sldLayoutId id="2147483666" r:id="rId8"/>
    <p:sldLayoutId id="2147483681" r:id="rId9"/>
    <p:sldLayoutId id="2147483730" r:id="rId10"/>
    <p:sldLayoutId id="2147483689" r:id="rId11"/>
    <p:sldLayoutId id="2147483736" r:id="rId12"/>
    <p:sldLayoutId id="2147483686" r:id="rId13"/>
    <p:sldLayoutId id="2147483763" r:id="rId14"/>
    <p:sldLayoutId id="2147483667" r:id="rId15"/>
    <p:sldLayoutId id="2147483670" r:id="rId16"/>
    <p:sldLayoutId id="2147483668" r:id="rId17"/>
    <p:sldLayoutId id="2147483671" r:id="rId18"/>
    <p:sldLayoutId id="2147483672" r:id="rId19"/>
    <p:sldLayoutId id="2147483673" r:id="rId20"/>
    <p:sldLayoutId id="2147483678" r:id="rId21"/>
    <p:sldLayoutId id="2147483679" r:id="rId22"/>
    <p:sldLayoutId id="2147483685" r:id="rId23"/>
    <p:sldLayoutId id="2147483727" r:id="rId24"/>
    <p:sldLayoutId id="2147483682" r:id="rId25"/>
    <p:sldLayoutId id="2147483683" r:id="rId26"/>
    <p:sldLayoutId id="2147483687" r:id="rId27"/>
    <p:sldLayoutId id="2147483724" r:id="rId28"/>
    <p:sldLayoutId id="2147483726" r:id="rId29"/>
    <p:sldLayoutId id="2147483688" r:id="rId30"/>
    <p:sldLayoutId id="2147483699" r:id="rId31"/>
    <p:sldLayoutId id="2147483701" r:id="rId32"/>
    <p:sldLayoutId id="2147483705" r:id="rId33"/>
    <p:sldLayoutId id="2147483711" r:id="rId34"/>
    <p:sldLayoutId id="2147483725" r:id="rId35"/>
    <p:sldLayoutId id="2147483703" r:id="rId36"/>
    <p:sldLayoutId id="2147483710" r:id="rId37"/>
    <p:sldLayoutId id="2147483713" r:id="rId38"/>
    <p:sldLayoutId id="2147483728" r:id="rId39"/>
    <p:sldLayoutId id="2147483707" r:id="rId40"/>
    <p:sldLayoutId id="2147483709" r:id="rId41"/>
    <p:sldLayoutId id="2147483712" r:id="rId42"/>
    <p:sldLayoutId id="2147483708" r:id="rId43"/>
    <p:sldLayoutId id="2147483704" r:id="rId44"/>
    <p:sldLayoutId id="2147483706" r:id="rId45"/>
    <p:sldLayoutId id="2147483691" r:id="rId46"/>
    <p:sldLayoutId id="2147483690" r:id="rId47"/>
    <p:sldLayoutId id="2147483694" r:id="rId48"/>
    <p:sldLayoutId id="2147483693" r:id="rId49"/>
    <p:sldLayoutId id="2147483692" r:id="rId50"/>
    <p:sldLayoutId id="2147483696" r:id="rId51"/>
    <p:sldLayoutId id="2147483698" r:id="rId52"/>
    <p:sldLayoutId id="2147483697" r:id="rId53"/>
    <p:sldLayoutId id="2147483700" r:id="rId54"/>
    <p:sldLayoutId id="2147483714" r:id="rId55"/>
    <p:sldLayoutId id="2147483715" r:id="rId56"/>
    <p:sldLayoutId id="2147483716" r:id="rId57"/>
    <p:sldLayoutId id="2147483717" r:id="rId58"/>
    <p:sldLayoutId id="2147483718" r:id="rId59"/>
    <p:sldLayoutId id="2147483719" r:id="rId60"/>
    <p:sldLayoutId id="2147483750" r:id="rId61"/>
    <p:sldLayoutId id="2147483720" r:id="rId62"/>
    <p:sldLayoutId id="2147483723" r:id="rId63"/>
    <p:sldLayoutId id="2147483721" r:id="rId64"/>
    <p:sldLayoutId id="2147483722" r:id="rId65"/>
    <p:sldLayoutId id="2147483731" r:id="rId66"/>
    <p:sldLayoutId id="2147483729" r:id="rId67"/>
    <p:sldLayoutId id="2147483734" r:id="rId68"/>
    <p:sldLayoutId id="2147483732" r:id="rId69"/>
    <p:sldLayoutId id="2147483733" r:id="rId70"/>
    <p:sldLayoutId id="2147483770" r:id="rId71"/>
    <p:sldLayoutId id="2147483769" r:id="rId72"/>
    <p:sldLayoutId id="2147483735" r:id="rId73"/>
    <p:sldLayoutId id="2147483737" r:id="rId74"/>
    <p:sldLayoutId id="2147483745" r:id="rId75"/>
    <p:sldLayoutId id="2147483751" r:id="rId76"/>
    <p:sldLayoutId id="2147483738" r:id="rId77"/>
    <p:sldLayoutId id="2147483739" r:id="rId78"/>
    <p:sldLayoutId id="2147483740" r:id="rId79"/>
    <p:sldLayoutId id="2147483741" r:id="rId80"/>
    <p:sldLayoutId id="2147483742" r:id="rId81"/>
    <p:sldLayoutId id="2147483743" r:id="rId82"/>
    <p:sldLayoutId id="2147483744" r:id="rId83"/>
    <p:sldLayoutId id="2147483746" r:id="rId84"/>
    <p:sldLayoutId id="2147483766" r:id="rId85"/>
    <p:sldLayoutId id="2147483767" r:id="rId86"/>
    <p:sldLayoutId id="2147483747" r:id="rId87"/>
    <p:sldLayoutId id="2147483748" r:id="rId88"/>
    <p:sldLayoutId id="2147483749" r:id="rId89"/>
    <p:sldLayoutId id="2147483754" r:id="rId90"/>
    <p:sldLayoutId id="2147483752" r:id="rId91"/>
    <p:sldLayoutId id="2147483753" r:id="rId92"/>
    <p:sldLayoutId id="2147483755" r:id="rId93"/>
    <p:sldLayoutId id="2147483756" r:id="rId94"/>
    <p:sldLayoutId id="2147483757" r:id="rId95"/>
    <p:sldLayoutId id="2147483760" r:id="rId96"/>
    <p:sldLayoutId id="2147483764" r:id="rId97"/>
    <p:sldLayoutId id="2147483669" r:id="rId98"/>
  </p:sldLayoutIdLst>
  <p:hf hdr="0" dt="0"/>
  <p:txStyles>
    <p:title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p:titleStyle>
    <p:body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en-US"/>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3239" userDrawn="1">
          <p15:clr>
            <a:srgbClr val="F26B43"/>
          </p15:clr>
        </p15:guide>
        <p15:guide id="2" pos="5760" userDrawn="1">
          <p15:clr>
            <a:srgbClr val="F26B43"/>
          </p15:clr>
        </p15:guide>
        <p15:guide id="3" orient="horz" pos="881" userDrawn="1">
          <p15:clr>
            <a:srgbClr val="F26B43"/>
          </p15:clr>
        </p15:guide>
        <p15:guide id="4" orient="horz" pos="5598" userDrawn="1">
          <p15:clr>
            <a:srgbClr val="F26B43"/>
          </p15:clr>
        </p15:guide>
        <p15:guide id="5" pos="1224" userDrawn="1">
          <p15:clr>
            <a:srgbClr val="F26B43"/>
          </p15:clr>
        </p15:guide>
        <p15:guide id="6" pos="10296" userDrawn="1">
          <p15:clr>
            <a:srgbClr val="F26B43"/>
          </p15:clr>
        </p15:guide>
        <p15:guide id="7" pos="9616" userDrawn="1">
          <p15:clr>
            <a:srgbClr val="F26B43"/>
          </p15:clr>
        </p15:guide>
        <p15:guide id="8" pos="1904" userDrawn="1">
          <p15:clr>
            <a:srgbClr val="F26B43"/>
          </p15:clr>
        </p15:guide>
        <p15:guide id="9" pos="884" userDrawn="1">
          <p15:clr>
            <a:srgbClr val="F26B43"/>
          </p15:clr>
        </p15:guide>
        <p15:guide id="10" pos="10636" userDrawn="1">
          <p15:clr>
            <a:srgbClr val="F26B43"/>
          </p15:clr>
        </p15:guide>
        <p15:guide id="11" orient="horz" pos="2060" userDrawn="1">
          <p15:clr>
            <a:srgbClr val="F26B43"/>
          </p15:clr>
        </p15:guide>
        <p15:guide id="12" orient="horz" pos="4419" userDrawn="1">
          <p15:clr>
            <a:srgbClr val="F26B43"/>
          </p15:clr>
        </p15:guide>
        <p15:guide id="13" pos="7030" userDrawn="1">
          <p15:clr>
            <a:srgbClr val="F26B43"/>
          </p15:clr>
        </p15:guide>
        <p15:guide id="14" pos="4490" userDrawn="1">
          <p15:clr>
            <a:srgbClr val="F26B43"/>
          </p15:clr>
        </p15:guide>
        <p15:guide id="15" pos="4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350" y="547604"/>
            <a:ext cx="15481300" cy="1357396"/>
          </a:xfrm>
          <a:prstGeom prst="rect">
            <a:avLst/>
          </a:prstGeom>
        </p:spPr>
        <p:txBody>
          <a:bodyPr vert="horz" lIns="91440" tIns="45720" rIns="91440" bIns="45720" rtlCol="0" anchor="ctr">
            <a:normAutofit/>
          </a:bodyPr>
          <a:lstStyle/>
          <a:p>
            <a:r>
              <a:rPr lang="en-US" altLang="ja-JP" dirty="0"/>
              <a:t>MASTER TITLE</a:t>
            </a:r>
            <a:endParaRPr lang="en-US" dirty="0"/>
          </a:p>
        </p:txBody>
      </p:sp>
      <p:sp>
        <p:nvSpPr>
          <p:cNvPr id="3" name="Text Placeholder 2"/>
          <p:cNvSpPr>
            <a:spLocks noGrp="1"/>
          </p:cNvSpPr>
          <p:nvPr>
            <p:ph type="body" idx="1"/>
          </p:nvPr>
        </p:nvSpPr>
        <p:spPr>
          <a:xfrm>
            <a:off x="1403350" y="2120901"/>
            <a:ext cx="15481300" cy="6730999"/>
          </a:xfrm>
          <a:prstGeom prst="rect">
            <a:avLst/>
          </a:prstGeom>
        </p:spPr>
        <p:txBody>
          <a:bodyPr vert="horz" lIns="91440" tIns="45720" rIns="91440" bIns="45720" rtlCol="0">
            <a:normAutofit/>
          </a:bodyPr>
          <a:lstStyle/>
          <a:p>
            <a:pPr lvl="0"/>
            <a:r>
              <a:rPr lang="en-US" dirty="0"/>
              <a:t>Master Text</a:t>
            </a:r>
          </a:p>
        </p:txBody>
      </p:sp>
    </p:spTree>
    <p:extLst>
      <p:ext uri="{BB962C8B-B14F-4D97-AF65-F5344CB8AC3E}">
        <p14:creationId xmlns:p14="http://schemas.microsoft.com/office/powerpoint/2010/main" val="3008180864"/>
      </p:ext>
    </p:extLst>
  </p:cSld>
  <p:clrMap bg1="lt1" tx1="dk1" bg2="lt2" tx2="dk2" accent1="accent1" accent2="accent2" accent3="accent3" accent4="accent4" accent5="accent5" accent6="accent6" hlink="hlink" folHlink="folHlink"/>
  <p:sldLayoutIdLst>
    <p:sldLayoutId id="2147483675" r:id="rId1"/>
    <p:sldLayoutId id="2147483768" r:id="rId2"/>
    <p:sldLayoutId id="2147483676" r:id="rId3"/>
    <p:sldLayoutId id="2147483680" r:id="rId4"/>
    <p:sldLayoutId id="2147483684" r:id="rId5"/>
    <p:sldLayoutId id="2147483695" r:id="rId6"/>
    <p:sldLayoutId id="2147483761" r:id="rId7"/>
    <p:sldLayoutId id="2147483762" r:id="rId8"/>
  </p:sldLayoutIdLst>
  <p:hf hdr="0" dt="0"/>
  <p:txStyles>
    <p:titleStyle>
      <a:lvl1pPr algn="l" defTabSz="1371417" rtl="0" eaLnBrk="1" latinLnBrk="0" hangingPunct="1">
        <a:lnSpc>
          <a:spcPct val="90000"/>
        </a:lnSpc>
        <a:spcBef>
          <a:spcPct val="0"/>
        </a:spcBef>
        <a:buNone/>
        <a:defRPr kumimoji="1" sz="6000" kern="1200" baseline="0">
          <a:solidFill>
            <a:schemeClr val="tx1"/>
          </a:solidFill>
          <a:latin typeface="+mj-lt"/>
          <a:ea typeface="+mj-ea"/>
          <a:cs typeface="+mj-cs"/>
        </a:defRPr>
      </a:lvl1pPr>
    </p:titleStyle>
    <p:body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en-US"/>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3239">
          <p15:clr>
            <a:srgbClr val="F26B43"/>
          </p15:clr>
        </p15:guide>
        <p15:guide id="2" pos="5760">
          <p15:clr>
            <a:srgbClr val="F26B43"/>
          </p15:clr>
        </p15:guide>
        <p15:guide id="3" orient="horz" pos="903">
          <p15:clr>
            <a:srgbClr val="F26B43"/>
          </p15:clr>
        </p15:guide>
        <p15:guide id="4" orient="horz" pos="5576">
          <p15:clr>
            <a:srgbClr val="F26B43"/>
          </p15:clr>
        </p15:guide>
        <p15:guide id="5" pos="1224">
          <p15:clr>
            <a:srgbClr val="F26B43"/>
          </p15:clr>
        </p15:guide>
        <p15:guide id="6" pos="10296">
          <p15:clr>
            <a:srgbClr val="F26B43"/>
          </p15:clr>
        </p15:guide>
        <p15:guide id="7" pos="9616">
          <p15:clr>
            <a:srgbClr val="F26B43"/>
          </p15:clr>
        </p15:guide>
        <p15:guide id="8" pos="1904">
          <p15:clr>
            <a:srgbClr val="F26B43"/>
          </p15:clr>
        </p15:guide>
        <p15:guide id="9" pos="884">
          <p15:clr>
            <a:srgbClr val="F26B43"/>
          </p15:clr>
        </p15:guide>
        <p15:guide id="10" pos="106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jp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7.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83964" y="7351742"/>
            <a:ext cx="9320068" cy="1054484"/>
          </a:xfrm>
        </p:spPr>
        <p:txBody>
          <a:bodyPr>
            <a:normAutofit/>
          </a:bodyPr>
          <a:lstStyle/>
          <a:p>
            <a:r>
              <a:rPr kumimoji="1" lang="ja-JP" altLang="en-US"/>
              <a:t>千葉大学放射線科医局説明会</a:t>
            </a:r>
            <a:endParaRPr kumimoji="1" lang="ja-JP" altLang="en-US" dirty="0"/>
          </a:p>
        </p:txBody>
      </p:sp>
      <p:sp>
        <p:nvSpPr>
          <p:cNvPr id="8" name="Text Placeholder 7"/>
          <p:cNvSpPr>
            <a:spLocks noGrp="1"/>
          </p:cNvSpPr>
          <p:nvPr>
            <p:ph type="body" sz="quarter" idx="12"/>
          </p:nvPr>
        </p:nvSpPr>
        <p:spPr>
          <a:xfrm>
            <a:off x="7788272" y="8045518"/>
            <a:ext cx="2711451" cy="1663700"/>
          </a:xfrm>
        </p:spPr>
        <p:txBody>
          <a:bodyPr>
            <a:noAutofit/>
          </a:bodyPr>
          <a:lstStyle/>
          <a:p>
            <a:r>
              <a:rPr lang="ja-JP" altLang="en-US" sz="4800"/>
              <a:t>医局紹介</a:t>
            </a:r>
            <a:endParaRPr lang="en-US" altLang="ja-JP" sz="4800" dirty="0"/>
          </a:p>
        </p:txBody>
      </p:sp>
      <p:pic>
        <p:nvPicPr>
          <p:cNvPr id="6" name="図プレースホルダー 5">
            <a:extLst>
              <a:ext uri="{FF2B5EF4-FFF2-40B4-BE49-F238E27FC236}">
                <a16:creationId xmlns:a16="http://schemas.microsoft.com/office/drawing/2014/main" xmlns="" id="{B04E9B43-57D1-954F-BB93-CF64EE15FBA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792615" y="0"/>
            <a:ext cx="16702769" cy="7015163"/>
          </a:xfrm>
        </p:spPr>
      </p:pic>
      <p:cxnSp>
        <p:nvCxnSpPr>
          <p:cNvPr id="9" name="直線コネクタ 8">
            <a:extLst>
              <a:ext uri="{FF2B5EF4-FFF2-40B4-BE49-F238E27FC236}">
                <a16:creationId xmlns:a16="http://schemas.microsoft.com/office/drawing/2014/main" xmlns="" id="{440D7E54-ADB8-7E48-A69B-5D4EF9410F54}"/>
              </a:ext>
            </a:extLst>
          </p:cNvPr>
          <p:cNvCxnSpPr>
            <a:cxnSpLocks/>
          </p:cNvCxnSpPr>
          <p:nvPr/>
        </p:nvCxnSpPr>
        <p:spPr>
          <a:xfrm>
            <a:off x="0" y="8319969"/>
            <a:ext cx="18271372"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848619"/>
      </p:ext>
    </p:extLst>
  </p:cSld>
  <p:clrMapOvr>
    <a:masterClrMapping/>
  </p:clrMapOvr>
  <mc:AlternateContent xmlns:mc="http://schemas.openxmlformats.org/markup-compatibility/2006" xmlns:p14="http://schemas.microsoft.com/office/powerpoint/2010/main">
    <mc:Choice Requires="p14">
      <p:transition p14:dur="0" advTm="3469"/>
    </mc:Choice>
    <mc:Fallback xmlns="">
      <p:transition advTm="346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702137" y="0"/>
            <a:ext cx="8883725" cy="1016197"/>
          </a:xfrm>
        </p:spPr>
        <p:txBody>
          <a:bodyPr>
            <a:normAutofit/>
          </a:bodyPr>
          <a:lstStyle/>
          <a:p>
            <a:pPr algn="ctr"/>
            <a:r>
              <a:rPr kumimoji="1" lang="ja-JP" altLang="en-US"/>
              <a:t>研修プログラム連携施設</a:t>
            </a:r>
            <a:endParaRPr kumimoji="1" lang="ja-JP" altLang="en-US" dirty="0"/>
          </a:p>
        </p:txBody>
      </p:sp>
      <p:pic>
        <p:nvPicPr>
          <p:cNvPr id="7" name="図プレースホルダー 6" descr="地図, コンピュータ, ノートパソコン が含まれている画像&#10;&#10;自動的に生成された説明">
            <a:extLst>
              <a:ext uri="{FF2B5EF4-FFF2-40B4-BE49-F238E27FC236}">
                <a16:creationId xmlns:a16="http://schemas.microsoft.com/office/drawing/2014/main" xmlns="" id="{7F568936-0076-D948-834F-D63AC41D564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4448" t="20428" r="20817" b="14271"/>
          <a:stretch/>
        </p:blipFill>
        <p:spPr>
          <a:xfrm>
            <a:off x="168082" y="1821593"/>
            <a:ext cx="6983880" cy="8206026"/>
          </a:xfrm>
        </p:spPr>
      </p:pic>
      <p:pic>
        <p:nvPicPr>
          <p:cNvPr id="5" name="図 4">
            <a:extLst>
              <a:ext uri="{FF2B5EF4-FFF2-40B4-BE49-F238E27FC236}">
                <a16:creationId xmlns:a16="http://schemas.microsoft.com/office/drawing/2014/main" xmlns="" id="{B3FD4961-168F-644E-A9F1-85CB29325F4A}"/>
              </a:ext>
            </a:extLst>
          </p:cNvPr>
          <p:cNvPicPr>
            <a:picLocks noChangeAspect="1"/>
          </p:cNvPicPr>
          <p:nvPr/>
        </p:nvPicPr>
        <p:blipFill>
          <a:blip r:embed="rId3"/>
          <a:stretch>
            <a:fillRect/>
          </a:stretch>
        </p:blipFill>
        <p:spPr>
          <a:xfrm>
            <a:off x="7824027" y="1240431"/>
            <a:ext cx="8526655" cy="7298239"/>
          </a:xfrm>
          <a:prstGeom prst="rect">
            <a:avLst/>
          </a:prstGeom>
        </p:spPr>
      </p:pic>
      <p:sp>
        <p:nvSpPr>
          <p:cNvPr id="2" name="テキスト ボックス 1">
            <a:extLst>
              <a:ext uri="{FF2B5EF4-FFF2-40B4-BE49-F238E27FC236}">
                <a16:creationId xmlns:a16="http://schemas.microsoft.com/office/drawing/2014/main" xmlns="" id="{D72BC2EB-44F2-674D-80E3-5187186AFB9E}"/>
              </a:ext>
            </a:extLst>
          </p:cNvPr>
          <p:cNvSpPr txBox="1"/>
          <p:nvPr/>
        </p:nvSpPr>
        <p:spPr>
          <a:xfrm>
            <a:off x="8294283" y="8603566"/>
            <a:ext cx="7586141" cy="1200329"/>
          </a:xfrm>
          <a:prstGeom prst="rect">
            <a:avLst/>
          </a:prstGeom>
          <a:noFill/>
        </p:spPr>
        <p:txBody>
          <a:bodyPr wrap="square" rtlCol="0">
            <a:spAutoFit/>
          </a:bodyPr>
          <a:lstStyle/>
          <a:p>
            <a:r>
              <a:rPr kumimoji="1" lang="ja-JP" altLang="en-US" sz="3600"/>
              <a:t>地域の中核病院や、がん専門病院、小児病院で研修可能</a:t>
            </a:r>
          </a:p>
        </p:txBody>
      </p:sp>
      <p:sp>
        <p:nvSpPr>
          <p:cNvPr id="6" name="フローチャート: 結合子 5">
            <a:extLst>
              <a:ext uri="{FF2B5EF4-FFF2-40B4-BE49-F238E27FC236}">
                <a16:creationId xmlns:a16="http://schemas.microsoft.com/office/drawing/2014/main" xmlns="" id="{54674DE7-C11A-8549-A586-5047E7750528}"/>
              </a:ext>
            </a:extLst>
          </p:cNvPr>
          <p:cNvSpPr/>
          <p:nvPr/>
        </p:nvSpPr>
        <p:spPr>
          <a:xfrm>
            <a:off x="3207730" y="5159249"/>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フローチャート: 結合子 15">
            <a:extLst>
              <a:ext uri="{FF2B5EF4-FFF2-40B4-BE49-F238E27FC236}">
                <a16:creationId xmlns:a16="http://schemas.microsoft.com/office/drawing/2014/main" xmlns="" id="{B8BBC0A1-F581-5240-B0A4-16F56EA75881}"/>
              </a:ext>
            </a:extLst>
          </p:cNvPr>
          <p:cNvSpPr/>
          <p:nvPr/>
        </p:nvSpPr>
        <p:spPr>
          <a:xfrm>
            <a:off x="2972375" y="5271427"/>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フローチャート: 結合子 16">
            <a:extLst>
              <a:ext uri="{FF2B5EF4-FFF2-40B4-BE49-F238E27FC236}">
                <a16:creationId xmlns:a16="http://schemas.microsoft.com/office/drawing/2014/main" xmlns="" id="{4274866E-E5D4-8D4C-A1D0-4B5C921F74BC}"/>
              </a:ext>
            </a:extLst>
          </p:cNvPr>
          <p:cNvSpPr/>
          <p:nvPr/>
        </p:nvSpPr>
        <p:spPr>
          <a:xfrm>
            <a:off x="3443085" y="5047072"/>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フローチャート: 結合子 17">
            <a:extLst>
              <a:ext uri="{FF2B5EF4-FFF2-40B4-BE49-F238E27FC236}">
                <a16:creationId xmlns:a16="http://schemas.microsoft.com/office/drawing/2014/main" xmlns="" id="{3DC8612F-7E01-714C-A743-5EBA3DF99A6D}"/>
              </a:ext>
            </a:extLst>
          </p:cNvPr>
          <p:cNvSpPr/>
          <p:nvPr/>
        </p:nvSpPr>
        <p:spPr>
          <a:xfrm>
            <a:off x="3133804" y="5429749"/>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9" name="フローチャート: 結合子 18">
            <a:extLst>
              <a:ext uri="{FF2B5EF4-FFF2-40B4-BE49-F238E27FC236}">
                <a16:creationId xmlns:a16="http://schemas.microsoft.com/office/drawing/2014/main" xmlns="" id="{9E3E3461-EBBE-794B-B0B0-485BA45D5DB4}"/>
              </a:ext>
            </a:extLst>
          </p:cNvPr>
          <p:cNvSpPr/>
          <p:nvPr/>
        </p:nvSpPr>
        <p:spPr>
          <a:xfrm>
            <a:off x="4279065" y="4144325"/>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フローチャート: 結合子 19">
            <a:extLst>
              <a:ext uri="{FF2B5EF4-FFF2-40B4-BE49-F238E27FC236}">
                <a16:creationId xmlns:a16="http://schemas.microsoft.com/office/drawing/2014/main" xmlns="" id="{F5D1D02E-234A-E640-A688-46527C67CFDD}"/>
              </a:ext>
            </a:extLst>
          </p:cNvPr>
          <p:cNvSpPr/>
          <p:nvPr/>
        </p:nvSpPr>
        <p:spPr>
          <a:xfrm>
            <a:off x="4515089" y="4004748"/>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フローチャート: 結合子 20">
            <a:extLst>
              <a:ext uri="{FF2B5EF4-FFF2-40B4-BE49-F238E27FC236}">
                <a16:creationId xmlns:a16="http://schemas.microsoft.com/office/drawing/2014/main" xmlns="" id="{12C975CA-165B-B446-8DD5-F9B66139A33E}"/>
              </a:ext>
            </a:extLst>
          </p:cNvPr>
          <p:cNvSpPr/>
          <p:nvPr/>
        </p:nvSpPr>
        <p:spPr>
          <a:xfrm>
            <a:off x="2051504" y="6765826"/>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フローチャート: 結合子 21">
            <a:extLst>
              <a:ext uri="{FF2B5EF4-FFF2-40B4-BE49-F238E27FC236}">
                <a16:creationId xmlns:a16="http://schemas.microsoft.com/office/drawing/2014/main" xmlns="" id="{A94D4C26-2D27-9848-A4C5-88964A86C73E}"/>
              </a:ext>
            </a:extLst>
          </p:cNvPr>
          <p:cNvSpPr/>
          <p:nvPr/>
        </p:nvSpPr>
        <p:spPr>
          <a:xfrm>
            <a:off x="3007713" y="5142705"/>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フローチャート: 結合子 22">
            <a:extLst>
              <a:ext uri="{FF2B5EF4-FFF2-40B4-BE49-F238E27FC236}">
                <a16:creationId xmlns:a16="http://schemas.microsoft.com/office/drawing/2014/main" xmlns="" id="{E13511DC-F953-3942-AB37-D7B452020788}"/>
              </a:ext>
            </a:extLst>
          </p:cNvPr>
          <p:cNvSpPr/>
          <p:nvPr/>
        </p:nvSpPr>
        <p:spPr>
          <a:xfrm>
            <a:off x="2666319" y="5047072"/>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フローチャート: 結合子 23">
            <a:extLst>
              <a:ext uri="{FF2B5EF4-FFF2-40B4-BE49-F238E27FC236}">
                <a16:creationId xmlns:a16="http://schemas.microsoft.com/office/drawing/2014/main" xmlns="" id="{4B10917F-7A5E-7740-BC55-996FF0C86DE9}"/>
              </a:ext>
            </a:extLst>
          </p:cNvPr>
          <p:cNvSpPr/>
          <p:nvPr/>
        </p:nvSpPr>
        <p:spPr>
          <a:xfrm>
            <a:off x="3173372" y="4951197"/>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フローチャート: 結合子 26">
            <a:extLst>
              <a:ext uri="{FF2B5EF4-FFF2-40B4-BE49-F238E27FC236}">
                <a16:creationId xmlns:a16="http://schemas.microsoft.com/office/drawing/2014/main" xmlns="" id="{A1715D63-B8EE-0848-BB3C-ADF29258847F}"/>
              </a:ext>
            </a:extLst>
          </p:cNvPr>
          <p:cNvSpPr/>
          <p:nvPr/>
        </p:nvSpPr>
        <p:spPr>
          <a:xfrm>
            <a:off x="3393474" y="5924606"/>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フローチャート: 結合子 27">
            <a:extLst>
              <a:ext uri="{FF2B5EF4-FFF2-40B4-BE49-F238E27FC236}">
                <a16:creationId xmlns:a16="http://schemas.microsoft.com/office/drawing/2014/main" xmlns="" id="{EFACDB40-0E56-6346-A76A-944CD85F9473}"/>
              </a:ext>
            </a:extLst>
          </p:cNvPr>
          <p:cNvSpPr/>
          <p:nvPr/>
        </p:nvSpPr>
        <p:spPr>
          <a:xfrm>
            <a:off x="2766327" y="3780393"/>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フローチャート: 結合子 28">
            <a:extLst>
              <a:ext uri="{FF2B5EF4-FFF2-40B4-BE49-F238E27FC236}">
                <a16:creationId xmlns:a16="http://schemas.microsoft.com/office/drawing/2014/main" xmlns="" id="{CC7F2D60-361F-854C-8BFD-F4DA41517651}"/>
              </a:ext>
            </a:extLst>
          </p:cNvPr>
          <p:cNvSpPr/>
          <p:nvPr/>
        </p:nvSpPr>
        <p:spPr>
          <a:xfrm>
            <a:off x="1959865" y="5030528"/>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フローチャート: 結合子 29">
            <a:extLst>
              <a:ext uri="{FF2B5EF4-FFF2-40B4-BE49-F238E27FC236}">
                <a16:creationId xmlns:a16="http://schemas.microsoft.com/office/drawing/2014/main" xmlns="" id="{E48FCD40-8EE8-5A4F-9E96-A9B644B31D7E}"/>
              </a:ext>
            </a:extLst>
          </p:cNvPr>
          <p:cNvSpPr/>
          <p:nvPr/>
        </p:nvSpPr>
        <p:spPr>
          <a:xfrm>
            <a:off x="4012283" y="4180076"/>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フローチャート: 結合子 30">
            <a:extLst>
              <a:ext uri="{FF2B5EF4-FFF2-40B4-BE49-F238E27FC236}">
                <a16:creationId xmlns:a16="http://schemas.microsoft.com/office/drawing/2014/main" xmlns="" id="{4DBFEAB0-6C74-FC40-AA60-F0806FF91426}"/>
              </a:ext>
            </a:extLst>
          </p:cNvPr>
          <p:cNvSpPr/>
          <p:nvPr/>
        </p:nvSpPr>
        <p:spPr>
          <a:xfrm>
            <a:off x="840147" y="3764011"/>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フローチャート: 結合子 31">
            <a:extLst>
              <a:ext uri="{FF2B5EF4-FFF2-40B4-BE49-F238E27FC236}">
                <a16:creationId xmlns:a16="http://schemas.microsoft.com/office/drawing/2014/main" xmlns="" id="{33CB8139-D0DB-C244-90BD-88C3E9B32B65}"/>
              </a:ext>
            </a:extLst>
          </p:cNvPr>
          <p:cNvSpPr/>
          <p:nvPr/>
        </p:nvSpPr>
        <p:spPr>
          <a:xfrm>
            <a:off x="3193302" y="5373661"/>
            <a:ext cx="200017" cy="22435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a:off x="0" y="1120406"/>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983686"/>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3" name="Slide Number Placeholder 2"/>
          <p:cNvSpPr>
            <a:spLocks noGrp="1"/>
          </p:cNvSpPr>
          <p:nvPr>
            <p:ph type="sldNum" sz="quarter" idx="11"/>
          </p:nvPr>
        </p:nvSpPr>
        <p:spPr/>
        <p:txBody>
          <a:bodyPr/>
          <a:lstStyle/>
          <a:p>
            <a:fld id="{B54AD89C-DF1E-4948-B597-5DD47B34A9CA}" type="slidenum">
              <a:rPr kumimoji="1" lang="ja-JP" altLang="en-US" smtClean="0"/>
              <a:pPr/>
              <a:t>11</a:t>
            </a:fld>
            <a:endParaRPr kumimoji="1" lang="ja-JP" altLang="en-US" dirty="0"/>
          </a:p>
        </p:txBody>
      </p:sp>
      <p:sp>
        <p:nvSpPr>
          <p:cNvPr id="17" name="Text Placeholder 16"/>
          <p:cNvSpPr>
            <a:spLocks noGrp="1"/>
          </p:cNvSpPr>
          <p:nvPr>
            <p:ph type="body" sz="quarter" idx="15"/>
          </p:nvPr>
        </p:nvSpPr>
        <p:spPr/>
        <p:txBody>
          <a:bodyPr/>
          <a:lstStyle/>
          <a:p>
            <a:r>
              <a:rPr kumimoji="1" lang="en-US" altLang="ja-JP" dirty="0"/>
              <a:t>1</a:t>
            </a:r>
            <a:endParaRPr kumimoji="1" lang="ja-JP" altLang="en-US" dirty="0"/>
          </a:p>
        </p:txBody>
      </p:sp>
      <p:sp>
        <p:nvSpPr>
          <p:cNvPr id="18" name="Text Placeholder 17"/>
          <p:cNvSpPr>
            <a:spLocks noGrp="1"/>
          </p:cNvSpPr>
          <p:nvPr>
            <p:ph type="body" sz="quarter" idx="16"/>
          </p:nvPr>
        </p:nvSpPr>
        <p:spPr/>
        <p:txBody>
          <a:bodyPr/>
          <a:lstStyle/>
          <a:p>
            <a:r>
              <a:rPr kumimoji="1" lang="en-US" altLang="ja-JP" dirty="0"/>
              <a:t>4</a:t>
            </a:r>
            <a:endParaRPr kumimoji="1" lang="ja-JP" altLang="en-US" dirty="0"/>
          </a:p>
        </p:txBody>
      </p:sp>
      <p:sp>
        <p:nvSpPr>
          <p:cNvPr id="19" name="Text Placeholder 18"/>
          <p:cNvSpPr>
            <a:spLocks noGrp="1"/>
          </p:cNvSpPr>
          <p:nvPr>
            <p:ph type="body" sz="quarter" idx="17"/>
          </p:nvPr>
        </p:nvSpPr>
        <p:spPr/>
        <p:txBody>
          <a:bodyPr/>
          <a:lstStyle/>
          <a:p>
            <a:r>
              <a:rPr kumimoji="1" lang="en-US" altLang="ja-JP" dirty="0"/>
              <a:t>6</a:t>
            </a:r>
            <a:endParaRPr kumimoji="1" lang="ja-JP" altLang="en-US" dirty="0"/>
          </a:p>
        </p:txBody>
      </p:sp>
      <p:sp>
        <p:nvSpPr>
          <p:cNvPr id="16" name="Text Placeholder 15"/>
          <p:cNvSpPr>
            <a:spLocks noGrp="1"/>
          </p:cNvSpPr>
          <p:nvPr>
            <p:ph type="body" sz="quarter" idx="14"/>
          </p:nvPr>
        </p:nvSpPr>
        <p:spPr/>
        <p:txBody>
          <a:bodyPr>
            <a:normAutofit/>
          </a:bodyPr>
          <a:lstStyle/>
          <a:p>
            <a:r>
              <a:rPr lang="ja-JP" altLang="en-US" sz="3600"/>
              <a:t>入局</a:t>
            </a:r>
            <a:endParaRPr kumimoji="1" lang="ja-JP" altLang="en-US" sz="3600" dirty="0"/>
          </a:p>
        </p:txBody>
      </p:sp>
      <p:sp>
        <p:nvSpPr>
          <p:cNvPr id="20" name="Text Placeholder 19"/>
          <p:cNvSpPr>
            <a:spLocks noGrp="1"/>
          </p:cNvSpPr>
          <p:nvPr>
            <p:ph type="body" sz="quarter" idx="18"/>
          </p:nvPr>
        </p:nvSpPr>
        <p:spPr>
          <a:xfrm>
            <a:off x="3022601" y="5769282"/>
            <a:ext cx="4962400" cy="657322"/>
          </a:xfrm>
        </p:spPr>
        <p:txBody>
          <a:bodyPr>
            <a:normAutofit/>
          </a:bodyPr>
          <a:lstStyle/>
          <a:p>
            <a:r>
              <a:rPr lang="ja-JP" altLang="en-US" sz="3600"/>
              <a:t>放射線科専門医試験</a:t>
            </a:r>
            <a:endParaRPr kumimoji="1" lang="ja-JP" altLang="en-US" sz="3600" dirty="0"/>
          </a:p>
        </p:txBody>
      </p:sp>
      <p:sp>
        <p:nvSpPr>
          <p:cNvPr id="21" name="Text Placeholder 20"/>
          <p:cNvSpPr>
            <a:spLocks noGrp="1"/>
          </p:cNvSpPr>
          <p:nvPr>
            <p:ph type="body" sz="quarter" idx="19"/>
          </p:nvPr>
        </p:nvSpPr>
        <p:spPr>
          <a:xfrm>
            <a:off x="3891516" y="3893782"/>
            <a:ext cx="5996476" cy="657322"/>
          </a:xfrm>
        </p:spPr>
        <p:txBody>
          <a:bodyPr>
            <a:noAutofit/>
          </a:bodyPr>
          <a:lstStyle/>
          <a:p>
            <a:r>
              <a:rPr lang="ja-JP" altLang="en-US" sz="3600"/>
              <a:t>放射線診断</a:t>
            </a:r>
            <a:r>
              <a:rPr lang="en-US" altLang="ja-JP" sz="3600" dirty="0"/>
              <a:t>/</a:t>
            </a:r>
            <a:r>
              <a:rPr lang="ja-JP" altLang="en-US" sz="3600"/>
              <a:t>治療専門医試験</a:t>
            </a:r>
            <a:endParaRPr kumimoji="1" lang="ja-JP" altLang="en-US" sz="3600" dirty="0"/>
          </a:p>
        </p:txBody>
      </p:sp>
      <p:sp>
        <p:nvSpPr>
          <p:cNvPr id="22" name="Text Placeholder 21"/>
          <p:cNvSpPr>
            <a:spLocks noGrp="1"/>
          </p:cNvSpPr>
          <p:nvPr>
            <p:ph type="body" sz="quarter" idx="20"/>
          </p:nvPr>
        </p:nvSpPr>
        <p:spPr>
          <a:xfrm>
            <a:off x="10064721" y="5518987"/>
            <a:ext cx="7436470" cy="1045593"/>
          </a:xfrm>
        </p:spPr>
        <p:txBody>
          <a:bodyPr>
            <a:noAutofit/>
          </a:bodyPr>
          <a:lstStyle/>
          <a:p>
            <a:r>
              <a:rPr lang="ja-JP" altLang="en-US" sz="2400"/>
              <a:t>入局</a:t>
            </a:r>
            <a:r>
              <a:rPr lang="en-US" altLang="ja-JP" sz="2400" dirty="0"/>
              <a:t>4</a:t>
            </a:r>
            <a:r>
              <a:rPr lang="ja-JP" altLang="en-US" sz="2400"/>
              <a:t>年目</a:t>
            </a:r>
            <a:endParaRPr lang="en-US" altLang="ja-JP" sz="2400" dirty="0"/>
          </a:p>
          <a:p>
            <a:r>
              <a:rPr kumimoji="1" lang="ja-JP" altLang="en-US" sz="2400"/>
              <a:t>診断・治療両方の知識が</a:t>
            </a:r>
            <a:endParaRPr kumimoji="1" lang="en-US" altLang="ja-JP" sz="2400" dirty="0"/>
          </a:p>
          <a:p>
            <a:r>
              <a:rPr lang="ja-JP" altLang="en-US" sz="2400"/>
              <a:t>筆記試験</a:t>
            </a:r>
            <a:endParaRPr kumimoji="1" lang="ja-JP" altLang="en-US" sz="2400" dirty="0"/>
          </a:p>
        </p:txBody>
      </p:sp>
      <p:sp>
        <p:nvSpPr>
          <p:cNvPr id="23" name="Text Placeholder 22"/>
          <p:cNvSpPr>
            <a:spLocks noGrp="1"/>
          </p:cNvSpPr>
          <p:nvPr>
            <p:ph type="body" sz="quarter" idx="21"/>
          </p:nvPr>
        </p:nvSpPr>
        <p:spPr>
          <a:xfrm>
            <a:off x="11970971" y="3645736"/>
            <a:ext cx="7436470" cy="1045593"/>
          </a:xfrm>
        </p:spPr>
        <p:txBody>
          <a:bodyPr>
            <a:noAutofit/>
          </a:bodyPr>
          <a:lstStyle/>
          <a:p>
            <a:r>
              <a:rPr lang="ja-JP" altLang="en-US" sz="2400"/>
              <a:t>入局</a:t>
            </a:r>
            <a:r>
              <a:rPr lang="en-US" altLang="ja-JP" sz="2400" dirty="0"/>
              <a:t>6</a:t>
            </a:r>
            <a:r>
              <a:rPr lang="ja-JP" altLang="en-US" sz="2400"/>
              <a:t>年目</a:t>
            </a:r>
            <a:endParaRPr lang="en-US" altLang="ja-JP" sz="2400" dirty="0"/>
          </a:p>
          <a:p>
            <a:r>
              <a:rPr kumimoji="1" lang="ja-JP" altLang="en-US" sz="2400"/>
              <a:t>診断・治療どちらか一方の専門的知識</a:t>
            </a:r>
            <a:endParaRPr kumimoji="1" lang="en-US" altLang="ja-JP" sz="2400" dirty="0"/>
          </a:p>
          <a:p>
            <a:r>
              <a:rPr lang="ja-JP" altLang="en-US" sz="2400"/>
              <a:t>筆記試験・口頭試問</a:t>
            </a:r>
            <a:endParaRPr kumimoji="1" lang="ja-JP" altLang="en-US" sz="2400" dirty="0"/>
          </a:p>
        </p:txBody>
      </p:sp>
      <p:sp>
        <p:nvSpPr>
          <p:cNvPr id="14" name="Title 13"/>
          <p:cNvSpPr>
            <a:spLocks noGrp="1"/>
          </p:cNvSpPr>
          <p:nvPr>
            <p:ph type="title"/>
          </p:nvPr>
        </p:nvSpPr>
        <p:spPr>
          <a:xfrm>
            <a:off x="3022600" y="177617"/>
            <a:ext cx="12242800" cy="1042908"/>
          </a:xfrm>
        </p:spPr>
        <p:txBody>
          <a:bodyPr>
            <a:normAutofit/>
          </a:bodyPr>
          <a:lstStyle/>
          <a:p>
            <a:r>
              <a:rPr lang="ja-JP" altLang="en-US"/>
              <a:t>専門医取得への道</a:t>
            </a:r>
            <a:endParaRPr kumimoji="1" lang="ja-JP" altLang="en-US" dirty="0"/>
          </a:p>
        </p:txBody>
      </p:sp>
      <p:pic>
        <p:nvPicPr>
          <p:cNvPr id="8" name="図 7">
            <a:extLst>
              <a:ext uri="{FF2B5EF4-FFF2-40B4-BE49-F238E27FC236}">
                <a16:creationId xmlns:a16="http://schemas.microsoft.com/office/drawing/2014/main" xmlns="" id="{A152006F-3AA1-7541-BCC0-9D22BFDEFB0B}"/>
              </a:ext>
            </a:extLst>
          </p:cNvPr>
          <p:cNvPicPr>
            <a:picLocks noChangeAspect="1"/>
          </p:cNvPicPr>
          <p:nvPr/>
        </p:nvPicPr>
        <p:blipFill>
          <a:blip r:embed="rId2"/>
          <a:stretch>
            <a:fillRect/>
          </a:stretch>
        </p:blipFill>
        <p:spPr>
          <a:xfrm>
            <a:off x="8264577" y="7224361"/>
            <a:ext cx="1905043" cy="2089402"/>
          </a:xfrm>
          <a:prstGeom prst="rect">
            <a:avLst/>
          </a:prstGeom>
        </p:spPr>
      </p:pic>
      <p:pic>
        <p:nvPicPr>
          <p:cNvPr id="11" name="図 10">
            <a:extLst>
              <a:ext uri="{FF2B5EF4-FFF2-40B4-BE49-F238E27FC236}">
                <a16:creationId xmlns:a16="http://schemas.microsoft.com/office/drawing/2014/main" xmlns="" id="{D54435D1-D912-E94D-AF70-A960F9CD3DF1}"/>
              </a:ext>
            </a:extLst>
          </p:cNvPr>
          <p:cNvPicPr>
            <a:picLocks noChangeAspect="1"/>
          </p:cNvPicPr>
          <p:nvPr/>
        </p:nvPicPr>
        <p:blipFill>
          <a:blip r:embed="rId3"/>
          <a:stretch>
            <a:fillRect/>
          </a:stretch>
        </p:blipFill>
        <p:spPr>
          <a:xfrm>
            <a:off x="1899082" y="5371406"/>
            <a:ext cx="1488757" cy="2326182"/>
          </a:xfrm>
          <a:prstGeom prst="rect">
            <a:avLst/>
          </a:prstGeom>
        </p:spPr>
      </p:pic>
      <p:pic>
        <p:nvPicPr>
          <p:cNvPr id="25" name="図 24">
            <a:extLst>
              <a:ext uri="{FF2B5EF4-FFF2-40B4-BE49-F238E27FC236}">
                <a16:creationId xmlns:a16="http://schemas.microsoft.com/office/drawing/2014/main" xmlns="" id="{023DFB64-6054-5940-91B5-FB533E166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100" y="2696338"/>
            <a:ext cx="2209874" cy="2326183"/>
          </a:xfrm>
          <a:prstGeom prst="rect">
            <a:avLst/>
          </a:prstGeom>
        </p:spPr>
      </p:pic>
      <p:cxnSp>
        <p:nvCxnSpPr>
          <p:cNvPr id="26" name="直線コネクタ 25">
            <a:extLst>
              <a:ext uri="{FF2B5EF4-FFF2-40B4-BE49-F238E27FC236}">
                <a16:creationId xmlns:a16="http://schemas.microsoft.com/office/drawing/2014/main" xmlns="" id="{7BECF36A-9723-2240-B6E4-9222F823A2DF}"/>
              </a:ext>
            </a:extLst>
          </p:cNvPr>
          <p:cNvCxnSpPr>
            <a:cxnSpLocks/>
          </p:cNvCxnSpPr>
          <p:nvPr/>
        </p:nvCxnSpPr>
        <p:spPr>
          <a:xfrm>
            <a:off x="73699" y="1317662"/>
            <a:ext cx="18214301"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xmlns="" id="{0B8124F0-1C30-1343-95A9-E36DB65B136C}"/>
              </a:ext>
            </a:extLst>
          </p:cNvPr>
          <p:cNvPicPr>
            <a:picLocks noChangeAspect="1"/>
          </p:cNvPicPr>
          <p:nvPr/>
        </p:nvPicPr>
        <p:blipFill>
          <a:blip r:embed="rId5"/>
          <a:stretch>
            <a:fillRect/>
          </a:stretch>
        </p:blipFill>
        <p:spPr>
          <a:xfrm>
            <a:off x="15811481" y="446772"/>
            <a:ext cx="1932153" cy="2034927"/>
          </a:xfrm>
          <a:prstGeom prst="rect">
            <a:avLst/>
          </a:prstGeom>
        </p:spPr>
      </p:pic>
      <p:sp>
        <p:nvSpPr>
          <p:cNvPr id="27" name="星 7 26">
            <a:extLst>
              <a:ext uri="{FF2B5EF4-FFF2-40B4-BE49-F238E27FC236}">
                <a16:creationId xmlns:a16="http://schemas.microsoft.com/office/drawing/2014/main" xmlns="" id="{43DC1AC0-F96B-F447-BD9F-5234FB57A375}"/>
              </a:ext>
            </a:extLst>
          </p:cNvPr>
          <p:cNvSpPr/>
          <p:nvPr/>
        </p:nvSpPr>
        <p:spPr>
          <a:xfrm>
            <a:off x="12428919" y="1466060"/>
            <a:ext cx="3679903" cy="1816936"/>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テキスト ボックス 27">
            <a:extLst>
              <a:ext uri="{FF2B5EF4-FFF2-40B4-BE49-F238E27FC236}">
                <a16:creationId xmlns:a16="http://schemas.microsoft.com/office/drawing/2014/main" xmlns="" id="{C5D2BF69-8AB7-3440-BB3D-C43300DCA667}"/>
              </a:ext>
            </a:extLst>
          </p:cNvPr>
          <p:cNvSpPr txBox="1"/>
          <p:nvPr/>
        </p:nvSpPr>
        <p:spPr>
          <a:xfrm>
            <a:off x="13272341" y="1989808"/>
            <a:ext cx="1993060" cy="769441"/>
          </a:xfrm>
          <a:prstGeom prst="rect">
            <a:avLst/>
          </a:prstGeom>
          <a:noFill/>
        </p:spPr>
        <p:txBody>
          <a:bodyPr wrap="square" rtlCol="0">
            <a:spAutoFit/>
          </a:bodyPr>
          <a:lstStyle/>
          <a:p>
            <a:r>
              <a:rPr kumimoji="1" lang="ja-JP" altLang="en-US" sz="4400"/>
              <a:t>専門医</a:t>
            </a:r>
          </a:p>
        </p:txBody>
      </p:sp>
    </p:spTree>
    <p:extLst>
      <p:ext uri="{BB962C8B-B14F-4D97-AF65-F5344CB8AC3E}">
        <p14:creationId xmlns:p14="http://schemas.microsoft.com/office/powerpoint/2010/main" val="542484934"/>
      </p:ext>
    </p:extLst>
  </p:cSld>
  <p:clrMapOvr>
    <a:masterClrMapping/>
  </p:clrMapOvr>
  <mc:AlternateContent xmlns:mc="http://schemas.openxmlformats.org/markup-compatibility/2006" xmlns:p14="http://schemas.microsoft.com/office/powerpoint/2010/main">
    <mc:Choice Requires="p14">
      <p:transition p14:dur="0" advTm="10048"/>
    </mc:Choice>
    <mc:Fallback xmlns="">
      <p:transition advTm="1004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916034" y="137659"/>
            <a:ext cx="14094683" cy="1016197"/>
          </a:xfrm>
        </p:spPr>
        <p:txBody>
          <a:bodyPr>
            <a:normAutofit/>
          </a:bodyPr>
          <a:lstStyle/>
          <a:p>
            <a:pPr algn="ctr"/>
            <a:r>
              <a:rPr kumimoji="1" lang="ja-JP" altLang="en-US"/>
              <a:t>学位の取得</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a:off x="0" y="1310510"/>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xmlns="" id="{FF43C436-BB3B-8446-B86F-78FF268CC9BF}"/>
              </a:ext>
            </a:extLst>
          </p:cNvPr>
          <p:cNvSpPr txBox="1"/>
          <p:nvPr/>
        </p:nvSpPr>
        <p:spPr>
          <a:xfrm>
            <a:off x="3618697" y="6888535"/>
            <a:ext cx="11908430" cy="3816429"/>
          </a:xfrm>
          <a:prstGeom prst="rect">
            <a:avLst/>
          </a:prstGeom>
          <a:noFill/>
        </p:spPr>
        <p:txBody>
          <a:bodyPr wrap="square" rtlCol="0">
            <a:spAutoFit/>
          </a:bodyPr>
          <a:lstStyle/>
          <a:p>
            <a:pPr>
              <a:lnSpc>
                <a:spcPct val="150000"/>
              </a:lnSpc>
            </a:pPr>
            <a:r>
              <a:rPr kumimoji="1" lang="ja-JP" altLang="en-US" sz="4400"/>
              <a:t>・多くの人が取得、働きながら取得可能</a:t>
            </a:r>
            <a:endParaRPr kumimoji="1" lang="en-US" altLang="ja-JP" sz="4400" dirty="0"/>
          </a:p>
          <a:p>
            <a:pPr>
              <a:lnSpc>
                <a:spcPct val="150000"/>
              </a:lnSpc>
            </a:pPr>
            <a:r>
              <a:rPr kumimoji="1" lang="ja-JP" altLang="en-US" sz="4400"/>
              <a:t>・入局</a:t>
            </a:r>
            <a:r>
              <a:rPr kumimoji="1" lang="en-US" altLang="ja-JP" sz="4400" dirty="0"/>
              <a:t>2</a:t>
            </a:r>
            <a:r>
              <a:rPr kumimoji="1" lang="ja-JP" altLang="en-US" sz="4400"/>
              <a:t>年目入学が多い、基本</a:t>
            </a:r>
            <a:r>
              <a:rPr kumimoji="1" lang="en-US" altLang="ja-JP" sz="4400" dirty="0"/>
              <a:t>4</a:t>
            </a:r>
            <a:r>
              <a:rPr kumimoji="1" lang="ja-JP" altLang="en-US" sz="4400"/>
              <a:t>年で卒業</a:t>
            </a:r>
            <a:endParaRPr kumimoji="1" lang="en-US" altLang="ja-JP" sz="4400" dirty="0"/>
          </a:p>
          <a:p>
            <a:pPr>
              <a:lnSpc>
                <a:spcPct val="150000"/>
              </a:lnSpc>
            </a:pPr>
            <a:r>
              <a:rPr kumimoji="1" lang="ja-JP" altLang="en-US" sz="4400"/>
              <a:t>・</a:t>
            </a:r>
            <a:r>
              <a:rPr lang="ja-JP" altLang="en-US" sz="4400"/>
              <a:t>多くの人が臨床研究論文で取得</a:t>
            </a:r>
          </a:p>
          <a:p>
            <a:endParaRPr kumimoji="1" lang="en-US" altLang="ja-JP" sz="4400" dirty="0"/>
          </a:p>
        </p:txBody>
      </p:sp>
      <p:grpSp>
        <p:nvGrpSpPr>
          <p:cNvPr id="8" name="グループ化 7">
            <a:extLst>
              <a:ext uri="{FF2B5EF4-FFF2-40B4-BE49-F238E27FC236}">
                <a16:creationId xmlns:a16="http://schemas.microsoft.com/office/drawing/2014/main" xmlns="" id="{DEDE9DB8-1FE0-E84E-80B6-41869A24B0B9}"/>
              </a:ext>
            </a:extLst>
          </p:cNvPr>
          <p:cNvGrpSpPr/>
          <p:nvPr/>
        </p:nvGrpSpPr>
        <p:grpSpPr>
          <a:xfrm>
            <a:off x="2839081" y="1488661"/>
            <a:ext cx="13171636" cy="4020462"/>
            <a:chOff x="2558182" y="3860812"/>
            <a:chExt cx="13171636" cy="4020462"/>
          </a:xfrm>
        </p:grpSpPr>
        <p:sp>
          <p:nvSpPr>
            <p:cNvPr id="9" name="ホームベース 8">
              <a:extLst>
                <a:ext uri="{FF2B5EF4-FFF2-40B4-BE49-F238E27FC236}">
                  <a16:creationId xmlns:a16="http://schemas.microsoft.com/office/drawing/2014/main" xmlns="" id="{7C602659-40AE-5648-8924-10DA373F0C2E}"/>
                </a:ext>
              </a:extLst>
            </p:cNvPr>
            <p:cNvSpPr/>
            <p:nvPr/>
          </p:nvSpPr>
          <p:spPr>
            <a:xfrm>
              <a:off x="2580480" y="3860814"/>
              <a:ext cx="13127037" cy="1349408"/>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ホームベース 9">
              <a:extLst>
                <a:ext uri="{FF2B5EF4-FFF2-40B4-BE49-F238E27FC236}">
                  <a16:creationId xmlns:a16="http://schemas.microsoft.com/office/drawing/2014/main" xmlns="" id="{A4BEA676-0994-A546-B50A-7390B2D3146B}"/>
                </a:ext>
              </a:extLst>
            </p:cNvPr>
            <p:cNvSpPr/>
            <p:nvPr/>
          </p:nvSpPr>
          <p:spPr>
            <a:xfrm>
              <a:off x="2602781" y="5210222"/>
              <a:ext cx="13127037" cy="1349408"/>
            </a:xfrm>
            <a:prstGeom prst="homePlat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ホームベース 11">
              <a:extLst>
                <a:ext uri="{FF2B5EF4-FFF2-40B4-BE49-F238E27FC236}">
                  <a16:creationId xmlns:a16="http://schemas.microsoft.com/office/drawing/2014/main" xmlns="" id="{EDF63E67-489C-9F4A-BC01-6A14CF5D71C3}"/>
                </a:ext>
              </a:extLst>
            </p:cNvPr>
            <p:cNvSpPr/>
            <p:nvPr/>
          </p:nvSpPr>
          <p:spPr>
            <a:xfrm>
              <a:off x="2580479" y="6504103"/>
              <a:ext cx="13127037" cy="1349408"/>
            </a:xfrm>
            <a:prstGeom prst="homePlate">
              <a:avLst/>
            </a:prstGeom>
            <a:solidFill>
              <a:schemeClr val="accent5">
                <a:lumMod val="40000"/>
                <a:lumOff val="60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3" name="直線コネクタ 12">
              <a:extLst>
                <a:ext uri="{FF2B5EF4-FFF2-40B4-BE49-F238E27FC236}">
                  <a16:creationId xmlns:a16="http://schemas.microsoft.com/office/drawing/2014/main" xmlns="" id="{F4B7EFF0-A75B-A249-8AE7-EE2254F73371}"/>
                </a:ext>
              </a:extLst>
            </p:cNvPr>
            <p:cNvCxnSpPr>
              <a:cxnSpLocks/>
            </p:cNvCxnSpPr>
            <p:nvPr/>
          </p:nvCxnSpPr>
          <p:spPr>
            <a:xfrm>
              <a:off x="4999033" y="3860814"/>
              <a:ext cx="0" cy="399269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xmlns="" id="{6BC0D47A-36A6-2349-8E20-9CFF8DD65002}"/>
                </a:ext>
              </a:extLst>
            </p:cNvPr>
            <p:cNvCxnSpPr>
              <a:cxnSpLocks/>
            </p:cNvCxnSpPr>
            <p:nvPr/>
          </p:nvCxnSpPr>
          <p:spPr>
            <a:xfrm>
              <a:off x="3781652" y="6504103"/>
              <a:ext cx="0" cy="134940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xmlns="" id="{200B8FDA-76FC-904D-ADFB-F092B8B69FEC}"/>
                </a:ext>
              </a:extLst>
            </p:cNvPr>
            <p:cNvCxnSpPr>
              <a:cxnSpLocks/>
            </p:cNvCxnSpPr>
            <p:nvPr/>
          </p:nvCxnSpPr>
          <p:spPr>
            <a:xfrm>
              <a:off x="8604591" y="3860812"/>
              <a:ext cx="0" cy="399269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xmlns="" id="{B8DB2311-E91E-9B44-AC50-9383A585382A}"/>
                </a:ext>
              </a:extLst>
            </p:cNvPr>
            <p:cNvCxnSpPr/>
            <p:nvPr/>
          </p:nvCxnSpPr>
          <p:spPr>
            <a:xfrm>
              <a:off x="2580479" y="3860814"/>
              <a:ext cx="0" cy="399269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xmlns="" id="{D87948BC-B7B7-BB4E-8F5A-50D79367CBBD}"/>
                </a:ext>
              </a:extLst>
            </p:cNvPr>
            <p:cNvCxnSpPr>
              <a:cxnSpLocks/>
            </p:cNvCxnSpPr>
            <p:nvPr/>
          </p:nvCxnSpPr>
          <p:spPr>
            <a:xfrm>
              <a:off x="6172503" y="6504103"/>
              <a:ext cx="0" cy="134940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xmlns="" id="{E6E883A8-A7F9-6F4E-BA20-098EA296C845}"/>
                </a:ext>
              </a:extLst>
            </p:cNvPr>
            <p:cNvCxnSpPr/>
            <p:nvPr/>
          </p:nvCxnSpPr>
          <p:spPr>
            <a:xfrm>
              <a:off x="11102461" y="3888577"/>
              <a:ext cx="0" cy="399269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xmlns="" id="{7D99A0FD-2080-2440-88A2-0F654500CAFB}"/>
                </a:ext>
              </a:extLst>
            </p:cNvPr>
            <p:cNvCxnSpPr>
              <a:cxnSpLocks/>
            </p:cNvCxnSpPr>
            <p:nvPr/>
          </p:nvCxnSpPr>
          <p:spPr>
            <a:xfrm>
              <a:off x="7373118" y="6504102"/>
              <a:ext cx="0" cy="134940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xmlns="" id="{561BF137-5344-CB42-B98F-EAE07CD9363A}"/>
                </a:ext>
              </a:extLst>
            </p:cNvPr>
            <p:cNvCxnSpPr>
              <a:cxnSpLocks/>
            </p:cNvCxnSpPr>
            <p:nvPr/>
          </p:nvCxnSpPr>
          <p:spPr>
            <a:xfrm>
              <a:off x="9879980" y="6504101"/>
              <a:ext cx="0" cy="134940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xmlns="" id="{924E3AB6-915F-664C-A2CD-2832CA5E7384}"/>
                </a:ext>
              </a:extLst>
            </p:cNvPr>
            <p:cNvCxnSpPr>
              <a:cxnSpLocks/>
            </p:cNvCxnSpPr>
            <p:nvPr/>
          </p:nvCxnSpPr>
          <p:spPr>
            <a:xfrm>
              <a:off x="12335129" y="6498890"/>
              <a:ext cx="0" cy="134940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xmlns="" id="{00FABF23-2132-D04A-ABFC-DFFDD31AA356}"/>
                </a:ext>
              </a:extLst>
            </p:cNvPr>
            <p:cNvCxnSpPr>
              <a:cxnSpLocks/>
            </p:cNvCxnSpPr>
            <p:nvPr/>
          </p:nvCxnSpPr>
          <p:spPr>
            <a:xfrm>
              <a:off x="13523804" y="6509565"/>
              <a:ext cx="0" cy="134940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xmlns="" id="{D7612949-CF68-6142-9629-14D85B37C23D}"/>
                </a:ext>
              </a:extLst>
            </p:cNvPr>
            <p:cNvCxnSpPr>
              <a:cxnSpLocks/>
              <a:stCxn id="10" idx="3"/>
            </p:cNvCxnSpPr>
            <p:nvPr/>
          </p:nvCxnSpPr>
          <p:spPr>
            <a:xfrm flipH="1" flipV="1">
              <a:off x="11102462" y="5839656"/>
              <a:ext cx="4627356" cy="4527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xmlns="" id="{B96F6497-39A2-2E49-A413-9BE187B38045}"/>
                </a:ext>
              </a:extLst>
            </p:cNvPr>
            <p:cNvSpPr txBox="1"/>
            <p:nvPr/>
          </p:nvSpPr>
          <p:spPr>
            <a:xfrm>
              <a:off x="3003262" y="6852627"/>
              <a:ext cx="669073" cy="707886"/>
            </a:xfrm>
            <a:prstGeom prst="rect">
              <a:avLst/>
            </a:prstGeom>
            <a:noFill/>
          </p:spPr>
          <p:txBody>
            <a:bodyPr wrap="square" rtlCol="0">
              <a:spAutoFit/>
            </a:bodyPr>
            <a:lstStyle/>
            <a:p>
              <a:r>
                <a:rPr kumimoji="1" lang="en-US" altLang="ja-JP" sz="4000" dirty="0"/>
                <a:t>1</a:t>
              </a:r>
              <a:endParaRPr kumimoji="1" lang="ja-JP" altLang="en-US" sz="4000"/>
            </a:p>
          </p:txBody>
        </p:sp>
        <p:sp>
          <p:nvSpPr>
            <p:cNvPr id="27" name="テキスト ボックス 26">
              <a:extLst>
                <a:ext uri="{FF2B5EF4-FFF2-40B4-BE49-F238E27FC236}">
                  <a16:creationId xmlns:a16="http://schemas.microsoft.com/office/drawing/2014/main" xmlns="" id="{74909179-0747-8240-A51E-75112616F0F2}"/>
                </a:ext>
              </a:extLst>
            </p:cNvPr>
            <p:cNvSpPr txBox="1"/>
            <p:nvPr/>
          </p:nvSpPr>
          <p:spPr>
            <a:xfrm>
              <a:off x="4176731" y="6852626"/>
              <a:ext cx="669073" cy="707886"/>
            </a:xfrm>
            <a:prstGeom prst="rect">
              <a:avLst/>
            </a:prstGeom>
            <a:noFill/>
          </p:spPr>
          <p:txBody>
            <a:bodyPr wrap="square" rtlCol="0">
              <a:spAutoFit/>
            </a:bodyPr>
            <a:lstStyle/>
            <a:p>
              <a:r>
                <a:rPr kumimoji="1" lang="en-US" altLang="ja-JP" sz="4000" dirty="0"/>
                <a:t>2</a:t>
              </a:r>
              <a:endParaRPr kumimoji="1" lang="ja-JP" altLang="en-US" sz="4000"/>
            </a:p>
          </p:txBody>
        </p:sp>
        <p:sp>
          <p:nvSpPr>
            <p:cNvPr id="28" name="テキスト ボックス 27">
              <a:extLst>
                <a:ext uri="{FF2B5EF4-FFF2-40B4-BE49-F238E27FC236}">
                  <a16:creationId xmlns:a16="http://schemas.microsoft.com/office/drawing/2014/main" xmlns="" id="{A0351AF6-9702-B242-9DE1-64B9E5BCB66F}"/>
                </a:ext>
              </a:extLst>
            </p:cNvPr>
            <p:cNvSpPr txBox="1"/>
            <p:nvPr/>
          </p:nvSpPr>
          <p:spPr>
            <a:xfrm>
              <a:off x="5342584" y="6883573"/>
              <a:ext cx="669073" cy="707886"/>
            </a:xfrm>
            <a:prstGeom prst="rect">
              <a:avLst/>
            </a:prstGeom>
            <a:noFill/>
          </p:spPr>
          <p:txBody>
            <a:bodyPr wrap="square" rtlCol="0">
              <a:spAutoFit/>
            </a:bodyPr>
            <a:lstStyle/>
            <a:p>
              <a:r>
                <a:rPr kumimoji="1" lang="en-US" altLang="ja-JP" sz="4000" dirty="0"/>
                <a:t>3</a:t>
              </a:r>
              <a:endParaRPr kumimoji="1" lang="ja-JP" altLang="en-US" sz="4000"/>
            </a:p>
          </p:txBody>
        </p:sp>
        <p:sp>
          <p:nvSpPr>
            <p:cNvPr id="29" name="テキスト ボックス 28">
              <a:extLst>
                <a:ext uri="{FF2B5EF4-FFF2-40B4-BE49-F238E27FC236}">
                  <a16:creationId xmlns:a16="http://schemas.microsoft.com/office/drawing/2014/main" xmlns="" id="{3B165338-F911-D442-88E9-D27C7922D7FB}"/>
                </a:ext>
              </a:extLst>
            </p:cNvPr>
            <p:cNvSpPr txBox="1"/>
            <p:nvPr/>
          </p:nvSpPr>
          <p:spPr>
            <a:xfrm>
              <a:off x="11483360" y="6883573"/>
              <a:ext cx="669073" cy="707886"/>
            </a:xfrm>
            <a:prstGeom prst="rect">
              <a:avLst/>
            </a:prstGeom>
            <a:noFill/>
          </p:spPr>
          <p:txBody>
            <a:bodyPr wrap="square" rtlCol="0">
              <a:spAutoFit/>
            </a:bodyPr>
            <a:lstStyle/>
            <a:p>
              <a:r>
                <a:rPr kumimoji="1" lang="en-US" altLang="ja-JP" sz="4000" dirty="0"/>
                <a:t>8</a:t>
              </a:r>
              <a:endParaRPr kumimoji="1" lang="ja-JP" altLang="en-US" sz="4000"/>
            </a:p>
          </p:txBody>
        </p:sp>
        <p:sp>
          <p:nvSpPr>
            <p:cNvPr id="30" name="テキスト ボックス 29">
              <a:extLst>
                <a:ext uri="{FF2B5EF4-FFF2-40B4-BE49-F238E27FC236}">
                  <a16:creationId xmlns:a16="http://schemas.microsoft.com/office/drawing/2014/main" xmlns="" id="{45E40F22-94A2-6640-83BA-EEDDA73E632E}"/>
                </a:ext>
              </a:extLst>
            </p:cNvPr>
            <p:cNvSpPr txBox="1"/>
            <p:nvPr/>
          </p:nvSpPr>
          <p:spPr>
            <a:xfrm>
              <a:off x="12698712" y="6883573"/>
              <a:ext cx="669073" cy="707886"/>
            </a:xfrm>
            <a:prstGeom prst="rect">
              <a:avLst/>
            </a:prstGeom>
            <a:noFill/>
          </p:spPr>
          <p:txBody>
            <a:bodyPr wrap="square" rtlCol="0">
              <a:spAutoFit/>
            </a:bodyPr>
            <a:lstStyle/>
            <a:p>
              <a:r>
                <a:rPr kumimoji="1" lang="en-US" altLang="ja-JP" sz="4000" dirty="0"/>
                <a:t>9</a:t>
              </a:r>
              <a:endParaRPr kumimoji="1" lang="ja-JP" altLang="en-US" sz="4000"/>
            </a:p>
          </p:txBody>
        </p:sp>
        <p:sp>
          <p:nvSpPr>
            <p:cNvPr id="31" name="テキスト ボックス 30">
              <a:extLst>
                <a:ext uri="{FF2B5EF4-FFF2-40B4-BE49-F238E27FC236}">
                  <a16:creationId xmlns:a16="http://schemas.microsoft.com/office/drawing/2014/main" xmlns="" id="{600D79CD-4350-1B42-B14D-C356D9419D21}"/>
                </a:ext>
              </a:extLst>
            </p:cNvPr>
            <p:cNvSpPr txBox="1"/>
            <p:nvPr/>
          </p:nvSpPr>
          <p:spPr>
            <a:xfrm>
              <a:off x="7792176" y="6858955"/>
              <a:ext cx="669073" cy="707886"/>
            </a:xfrm>
            <a:prstGeom prst="rect">
              <a:avLst/>
            </a:prstGeom>
            <a:noFill/>
          </p:spPr>
          <p:txBody>
            <a:bodyPr wrap="square" rtlCol="0">
              <a:spAutoFit/>
            </a:bodyPr>
            <a:lstStyle/>
            <a:p>
              <a:r>
                <a:rPr kumimoji="1" lang="en-US" altLang="ja-JP" sz="4000" dirty="0"/>
                <a:t>5</a:t>
              </a:r>
              <a:endParaRPr kumimoji="1" lang="ja-JP" altLang="en-US" sz="4000"/>
            </a:p>
          </p:txBody>
        </p:sp>
        <p:sp>
          <p:nvSpPr>
            <p:cNvPr id="32" name="テキスト ボックス 31">
              <a:extLst>
                <a:ext uri="{FF2B5EF4-FFF2-40B4-BE49-F238E27FC236}">
                  <a16:creationId xmlns:a16="http://schemas.microsoft.com/office/drawing/2014/main" xmlns="" id="{2747A70A-018C-3648-AC60-54E852115F37}"/>
                </a:ext>
              </a:extLst>
            </p:cNvPr>
            <p:cNvSpPr txBox="1"/>
            <p:nvPr/>
          </p:nvSpPr>
          <p:spPr>
            <a:xfrm>
              <a:off x="6568393" y="6852626"/>
              <a:ext cx="669073" cy="707886"/>
            </a:xfrm>
            <a:prstGeom prst="rect">
              <a:avLst/>
            </a:prstGeom>
            <a:noFill/>
          </p:spPr>
          <p:txBody>
            <a:bodyPr wrap="square" rtlCol="0">
              <a:spAutoFit/>
            </a:bodyPr>
            <a:lstStyle/>
            <a:p>
              <a:r>
                <a:rPr kumimoji="1" lang="en-US" altLang="ja-JP" sz="4000" dirty="0"/>
                <a:t>4</a:t>
              </a:r>
              <a:endParaRPr kumimoji="1" lang="ja-JP" altLang="en-US" sz="4000"/>
            </a:p>
          </p:txBody>
        </p:sp>
        <p:sp>
          <p:nvSpPr>
            <p:cNvPr id="33" name="テキスト ボックス 32">
              <a:extLst>
                <a:ext uri="{FF2B5EF4-FFF2-40B4-BE49-F238E27FC236}">
                  <a16:creationId xmlns:a16="http://schemas.microsoft.com/office/drawing/2014/main" xmlns="" id="{35594865-4ACF-CD49-A09C-85FC4D5F7A01}"/>
                </a:ext>
              </a:extLst>
            </p:cNvPr>
            <p:cNvSpPr txBox="1"/>
            <p:nvPr/>
          </p:nvSpPr>
          <p:spPr>
            <a:xfrm>
              <a:off x="9036733" y="6852626"/>
              <a:ext cx="669073" cy="707886"/>
            </a:xfrm>
            <a:prstGeom prst="rect">
              <a:avLst/>
            </a:prstGeom>
            <a:noFill/>
          </p:spPr>
          <p:txBody>
            <a:bodyPr wrap="square" rtlCol="0">
              <a:spAutoFit/>
            </a:bodyPr>
            <a:lstStyle/>
            <a:p>
              <a:r>
                <a:rPr kumimoji="1" lang="en-US" altLang="ja-JP" sz="4000" dirty="0"/>
                <a:t>6</a:t>
              </a:r>
              <a:endParaRPr kumimoji="1" lang="ja-JP" altLang="en-US" sz="4000"/>
            </a:p>
          </p:txBody>
        </p:sp>
        <p:sp>
          <p:nvSpPr>
            <p:cNvPr id="34" name="テキスト ボックス 33">
              <a:extLst>
                <a:ext uri="{FF2B5EF4-FFF2-40B4-BE49-F238E27FC236}">
                  <a16:creationId xmlns:a16="http://schemas.microsoft.com/office/drawing/2014/main" xmlns="" id="{6B93543D-4F53-F34B-A13B-A35278D89825}"/>
                </a:ext>
              </a:extLst>
            </p:cNvPr>
            <p:cNvSpPr txBox="1"/>
            <p:nvPr/>
          </p:nvSpPr>
          <p:spPr>
            <a:xfrm>
              <a:off x="10260879" y="6895422"/>
              <a:ext cx="669073" cy="707886"/>
            </a:xfrm>
            <a:prstGeom prst="rect">
              <a:avLst/>
            </a:prstGeom>
            <a:noFill/>
          </p:spPr>
          <p:txBody>
            <a:bodyPr wrap="square" rtlCol="0">
              <a:spAutoFit/>
            </a:bodyPr>
            <a:lstStyle/>
            <a:p>
              <a:r>
                <a:rPr kumimoji="1" lang="en-US" altLang="ja-JP" sz="4000" dirty="0"/>
                <a:t>7</a:t>
              </a:r>
              <a:endParaRPr kumimoji="1" lang="ja-JP" altLang="en-US" sz="4000"/>
            </a:p>
          </p:txBody>
        </p:sp>
        <p:sp>
          <p:nvSpPr>
            <p:cNvPr id="35" name="テキスト ボックス 34">
              <a:extLst>
                <a:ext uri="{FF2B5EF4-FFF2-40B4-BE49-F238E27FC236}">
                  <a16:creationId xmlns:a16="http://schemas.microsoft.com/office/drawing/2014/main" xmlns="" id="{1DC1118D-2EFE-284C-9A49-2CA94831C7E0}"/>
                </a:ext>
              </a:extLst>
            </p:cNvPr>
            <p:cNvSpPr txBox="1"/>
            <p:nvPr/>
          </p:nvSpPr>
          <p:spPr>
            <a:xfrm>
              <a:off x="2558182" y="5442440"/>
              <a:ext cx="2475567" cy="646331"/>
            </a:xfrm>
            <a:prstGeom prst="rect">
              <a:avLst/>
            </a:prstGeom>
            <a:noFill/>
          </p:spPr>
          <p:txBody>
            <a:bodyPr wrap="square" rtlCol="0">
              <a:spAutoFit/>
            </a:bodyPr>
            <a:lstStyle/>
            <a:p>
              <a:r>
                <a:rPr kumimoji="1" lang="ja-JP" altLang="en-US" sz="3600"/>
                <a:t>初期研修医</a:t>
              </a:r>
            </a:p>
          </p:txBody>
        </p:sp>
        <p:sp>
          <p:nvSpPr>
            <p:cNvPr id="37" name="テキスト ボックス 36">
              <a:extLst>
                <a:ext uri="{FF2B5EF4-FFF2-40B4-BE49-F238E27FC236}">
                  <a16:creationId xmlns:a16="http://schemas.microsoft.com/office/drawing/2014/main" xmlns="" id="{AA61752A-E899-A14C-A3BB-AC2CF187B19E}"/>
                </a:ext>
              </a:extLst>
            </p:cNvPr>
            <p:cNvSpPr txBox="1"/>
            <p:nvPr/>
          </p:nvSpPr>
          <p:spPr>
            <a:xfrm>
              <a:off x="5152263" y="5442440"/>
              <a:ext cx="3952963" cy="646331"/>
            </a:xfrm>
            <a:prstGeom prst="rect">
              <a:avLst/>
            </a:prstGeom>
            <a:noFill/>
          </p:spPr>
          <p:txBody>
            <a:bodyPr wrap="square" rtlCol="0">
              <a:spAutoFit/>
            </a:bodyPr>
            <a:lstStyle/>
            <a:p>
              <a:r>
                <a:rPr kumimoji="1" lang="ja-JP" altLang="en-US" sz="3600"/>
                <a:t>放射線科専攻医</a:t>
              </a:r>
            </a:p>
          </p:txBody>
        </p:sp>
        <p:sp>
          <p:nvSpPr>
            <p:cNvPr id="38" name="テキスト ボックス 37">
              <a:extLst>
                <a:ext uri="{FF2B5EF4-FFF2-40B4-BE49-F238E27FC236}">
                  <a16:creationId xmlns:a16="http://schemas.microsoft.com/office/drawing/2014/main" xmlns="" id="{5318E1A9-7D45-B141-AAA6-B4C545917431}"/>
                </a:ext>
              </a:extLst>
            </p:cNvPr>
            <p:cNvSpPr txBox="1"/>
            <p:nvPr/>
          </p:nvSpPr>
          <p:spPr>
            <a:xfrm>
              <a:off x="8821908" y="5303769"/>
              <a:ext cx="2063237" cy="1200329"/>
            </a:xfrm>
            <a:prstGeom prst="rect">
              <a:avLst/>
            </a:prstGeom>
            <a:noFill/>
          </p:spPr>
          <p:txBody>
            <a:bodyPr wrap="square" rtlCol="0">
              <a:spAutoFit/>
            </a:bodyPr>
            <a:lstStyle/>
            <a:p>
              <a:pPr algn="ctr"/>
              <a:r>
                <a:rPr kumimoji="1" lang="ja-JP" altLang="en-US" sz="3600"/>
                <a:t>放射線科</a:t>
              </a:r>
              <a:endParaRPr kumimoji="1" lang="en-US" altLang="ja-JP" sz="3600" dirty="0"/>
            </a:p>
            <a:p>
              <a:pPr algn="ctr"/>
              <a:r>
                <a:rPr kumimoji="1" lang="ja-JP" altLang="en-US" sz="3600"/>
                <a:t>専門医</a:t>
              </a:r>
            </a:p>
          </p:txBody>
        </p:sp>
        <p:sp>
          <p:nvSpPr>
            <p:cNvPr id="39" name="テキスト ボックス 38">
              <a:extLst>
                <a:ext uri="{FF2B5EF4-FFF2-40B4-BE49-F238E27FC236}">
                  <a16:creationId xmlns:a16="http://schemas.microsoft.com/office/drawing/2014/main" xmlns="" id="{7E5F5AC1-84C6-6A40-BCDF-9E23872C5A9C}"/>
                </a:ext>
              </a:extLst>
            </p:cNvPr>
            <p:cNvSpPr txBox="1"/>
            <p:nvPr/>
          </p:nvSpPr>
          <p:spPr>
            <a:xfrm>
              <a:off x="11124763" y="5862291"/>
              <a:ext cx="3952963" cy="646331"/>
            </a:xfrm>
            <a:prstGeom prst="rect">
              <a:avLst/>
            </a:prstGeom>
            <a:noFill/>
          </p:spPr>
          <p:txBody>
            <a:bodyPr wrap="square" rtlCol="0">
              <a:spAutoFit/>
            </a:bodyPr>
            <a:lstStyle/>
            <a:p>
              <a:r>
                <a:rPr kumimoji="1" lang="ja-JP" altLang="en-US" sz="3600"/>
                <a:t>放射線治療専門医</a:t>
              </a:r>
            </a:p>
          </p:txBody>
        </p:sp>
        <p:sp>
          <p:nvSpPr>
            <p:cNvPr id="40" name="テキスト ボックス 39">
              <a:extLst>
                <a:ext uri="{FF2B5EF4-FFF2-40B4-BE49-F238E27FC236}">
                  <a16:creationId xmlns:a16="http://schemas.microsoft.com/office/drawing/2014/main" xmlns="" id="{8ACF7373-55AC-8B4F-995A-D080C123AFDC}"/>
                </a:ext>
              </a:extLst>
            </p:cNvPr>
            <p:cNvSpPr txBox="1"/>
            <p:nvPr/>
          </p:nvSpPr>
          <p:spPr>
            <a:xfrm>
              <a:off x="11102461" y="5212571"/>
              <a:ext cx="3952963" cy="646331"/>
            </a:xfrm>
            <a:prstGeom prst="rect">
              <a:avLst/>
            </a:prstGeom>
            <a:noFill/>
          </p:spPr>
          <p:txBody>
            <a:bodyPr wrap="square" rtlCol="0">
              <a:spAutoFit/>
            </a:bodyPr>
            <a:lstStyle/>
            <a:p>
              <a:r>
                <a:rPr kumimoji="1" lang="ja-JP" altLang="en-US" sz="3600"/>
                <a:t>放射線診断専門医</a:t>
              </a:r>
            </a:p>
          </p:txBody>
        </p:sp>
        <p:sp>
          <p:nvSpPr>
            <p:cNvPr id="41" name="テキスト ボックス 40">
              <a:extLst>
                <a:ext uri="{FF2B5EF4-FFF2-40B4-BE49-F238E27FC236}">
                  <a16:creationId xmlns:a16="http://schemas.microsoft.com/office/drawing/2014/main" xmlns="" id="{0329C6EE-6E6B-7F4D-875A-D350ED6B59C6}"/>
                </a:ext>
              </a:extLst>
            </p:cNvPr>
            <p:cNvSpPr txBox="1"/>
            <p:nvPr/>
          </p:nvSpPr>
          <p:spPr>
            <a:xfrm>
              <a:off x="13873189" y="6883573"/>
              <a:ext cx="786103" cy="707886"/>
            </a:xfrm>
            <a:prstGeom prst="rect">
              <a:avLst/>
            </a:prstGeom>
            <a:noFill/>
          </p:spPr>
          <p:txBody>
            <a:bodyPr wrap="square" rtlCol="0">
              <a:spAutoFit/>
            </a:bodyPr>
            <a:lstStyle/>
            <a:p>
              <a:r>
                <a:rPr kumimoji="1" lang="en-US" altLang="ja-JP" sz="4000" dirty="0"/>
                <a:t>10</a:t>
              </a:r>
              <a:endParaRPr kumimoji="1" lang="ja-JP" altLang="en-US" sz="4000"/>
            </a:p>
          </p:txBody>
        </p:sp>
        <p:sp>
          <p:nvSpPr>
            <p:cNvPr id="42" name="テキスト ボックス 41">
              <a:extLst>
                <a:ext uri="{FF2B5EF4-FFF2-40B4-BE49-F238E27FC236}">
                  <a16:creationId xmlns:a16="http://schemas.microsoft.com/office/drawing/2014/main" xmlns="" id="{444068BC-11F4-4F4C-8E7F-15F5B71AAC96}"/>
                </a:ext>
              </a:extLst>
            </p:cNvPr>
            <p:cNvSpPr txBox="1"/>
            <p:nvPr/>
          </p:nvSpPr>
          <p:spPr>
            <a:xfrm>
              <a:off x="2747577" y="4211010"/>
              <a:ext cx="2475567" cy="646331"/>
            </a:xfrm>
            <a:prstGeom prst="rect">
              <a:avLst/>
            </a:prstGeom>
            <a:noFill/>
          </p:spPr>
          <p:txBody>
            <a:bodyPr wrap="square" rtlCol="0">
              <a:spAutoFit/>
            </a:bodyPr>
            <a:lstStyle/>
            <a:p>
              <a:r>
                <a:rPr kumimoji="1" lang="ja-JP" altLang="en-US" sz="3600"/>
                <a:t>初期研修</a:t>
              </a:r>
            </a:p>
          </p:txBody>
        </p:sp>
        <p:sp>
          <p:nvSpPr>
            <p:cNvPr id="43" name="テキスト ボックス 42">
              <a:extLst>
                <a:ext uri="{FF2B5EF4-FFF2-40B4-BE49-F238E27FC236}">
                  <a16:creationId xmlns:a16="http://schemas.microsoft.com/office/drawing/2014/main" xmlns="" id="{B493C4B5-CE7A-854F-85AE-CFB29D1F0F60}"/>
                </a:ext>
              </a:extLst>
            </p:cNvPr>
            <p:cNvSpPr txBox="1"/>
            <p:nvPr/>
          </p:nvSpPr>
          <p:spPr>
            <a:xfrm>
              <a:off x="5601956" y="3982130"/>
              <a:ext cx="2736148" cy="1200329"/>
            </a:xfrm>
            <a:prstGeom prst="rect">
              <a:avLst/>
            </a:prstGeom>
            <a:noFill/>
          </p:spPr>
          <p:txBody>
            <a:bodyPr wrap="square" rtlCol="0">
              <a:spAutoFit/>
            </a:bodyPr>
            <a:lstStyle/>
            <a:p>
              <a:r>
                <a:rPr kumimoji="1" lang="ja-JP" altLang="en-US" sz="3600"/>
                <a:t>専門研修</a:t>
              </a:r>
              <a:endParaRPr kumimoji="1" lang="en-US" altLang="ja-JP" sz="3600" dirty="0"/>
            </a:p>
            <a:p>
              <a:r>
                <a:rPr kumimoji="1" lang="ja-JP" altLang="en-US" sz="3600"/>
                <a:t>プログラム</a:t>
              </a:r>
              <a:endParaRPr kumimoji="1" lang="en-US" altLang="ja-JP" sz="3600" dirty="0"/>
            </a:p>
          </p:txBody>
        </p:sp>
        <p:sp>
          <p:nvSpPr>
            <p:cNvPr id="44" name="テキスト ボックス 43">
              <a:extLst>
                <a:ext uri="{FF2B5EF4-FFF2-40B4-BE49-F238E27FC236}">
                  <a16:creationId xmlns:a16="http://schemas.microsoft.com/office/drawing/2014/main" xmlns="" id="{579E4397-CC88-3441-BD10-58D357426B1E}"/>
                </a:ext>
              </a:extLst>
            </p:cNvPr>
            <p:cNvSpPr txBox="1"/>
            <p:nvPr/>
          </p:nvSpPr>
          <p:spPr>
            <a:xfrm>
              <a:off x="8828701" y="4226234"/>
              <a:ext cx="2736148" cy="646331"/>
            </a:xfrm>
            <a:prstGeom prst="rect">
              <a:avLst/>
            </a:prstGeom>
            <a:noFill/>
          </p:spPr>
          <p:txBody>
            <a:bodyPr wrap="square" rtlCol="0">
              <a:spAutoFit/>
            </a:bodyPr>
            <a:lstStyle/>
            <a:p>
              <a:r>
                <a:rPr kumimoji="1" lang="ja-JP" altLang="en-US" sz="3600"/>
                <a:t>専門研修</a:t>
              </a:r>
              <a:endParaRPr kumimoji="1" lang="en-US" altLang="ja-JP" sz="3600" dirty="0"/>
            </a:p>
          </p:txBody>
        </p:sp>
        <p:sp>
          <p:nvSpPr>
            <p:cNvPr id="45" name="テキスト ボックス 44">
              <a:extLst>
                <a:ext uri="{FF2B5EF4-FFF2-40B4-BE49-F238E27FC236}">
                  <a16:creationId xmlns:a16="http://schemas.microsoft.com/office/drawing/2014/main" xmlns="" id="{C69DDC95-A8CA-724D-91B3-B0FB868EF7A6}"/>
                </a:ext>
              </a:extLst>
            </p:cNvPr>
            <p:cNvSpPr txBox="1"/>
            <p:nvPr/>
          </p:nvSpPr>
          <p:spPr>
            <a:xfrm>
              <a:off x="11509795" y="4198471"/>
              <a:ext cx="3428501" cy="646331"/>
            </a:xfrm>
            <a:prstGeom prst="rect">
              <a:avLst/>
            </a:prstGeom>
            <a:noFill/>
          </p:spPr>
          <p:txBody>
            <a:bodyPr wrap="square" rtlCol="0">
              <a:spAutoFit/>
            </a:bodyPr>
            <a:lstStyle/>
            <a:p>
              <a:r>
                <a:rPr kumimoji="1" lang="ja-JP" altLang="en-US" sz="3600"/>
                <a:t>キャリア形成</a:t>
              </a:r>
              <a:endParaRPr kumimoji="1" lang="en-US" altLang="ja-JP" sz="3600" dirty="0"/>
            </a:p>
          </p:txBody>
        </p:sp>
      </p:grpSp>
      <p:sp>
        <p:nvSpPr>
          <p:cNvPr id="5" name="ホームベース 4">
            <a:extLst>
              <a:ext uri="{FF2B5EF4-FFF2-40B4-BE49-F238E27FC236}">
                <a16:creationId xmlns:a16="http://schemas.microsoft.com/office/drawing/2014/main" xmlns="" id="{6FB6BB06-6F9D-C94C-ACB4-084400C17969}"/>
              </a:ext>
            </a:extLst>
          </p:cNvPr>
          <p:cNvSpPr/>
          <p:nvPr/>
        </p:nvSpPr>
        <p:spPr>
          <a:xfrm>
            <a:off x="6453402" y="5580412"/>
            <a:ext cx="4873488" cy="93628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テキスト ボックス 45">
            <a:extLst>
              <a:ext uri="{FF2B5EF4-FFF2-40B4-BE49-F238E27FC236}">
                <a16:creationId xmlns:a16="http://schemas.microsoft.com/office/drawing/2014/main" xmlns="" id="{4D07B2B7-D738-B140-8E50-A19C0CF3E9B8}"/>
              </a:ext>
            </a:extLst>
          </p:cNvPr>
          <p:cNvSpPr txBox="1"/>
          <p:nvPr/>
        </p:nvSpPr>
        <p:spPr>
          <a:xfrm>
            <a:off x="7837731" y="5717728"/>
            <a:ext cx="3952963" cy="707886"/>
          </a:xfrm>
          <a:prstGeom prst="rect">
            <a:avLst/>
          </a:prstGeom>
          <a:noFill/>
        </p:spPr>
        <p:txBody>
          <a:bodyPr wrap="square" rtlCol="0">
            <a:spAutoFit/>
          </a:bodyPr>
          <a:lstStyle/>
          <a:p>
            <a:r>
              <a:rPr kumimoji="1" lang="ja-JP" altLang="en-US" sz="4000"/>
              <a:t>大学院</a:t>
            </a:r>
          </a:p>
        </p:txBody>
      </p:sp>
    </p:spTree>
    <p:extLst>
      <p:ext uri="{BB962C8B-B14F-4D97-AF65-F5344CB8AC3E}">
        <p14:creationId xmlns:p14="http://schemas.microsoft.com/office/powerpoint/2010/main" val="2243372547"/>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13</a:t>
            </a:fld>
            <a:endParaRPr kumimoji="1" lang="ja-JP" altLang="en-US" dirty="0"/>
          </a:p>
        </p:txBody>
      </p:sp>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a:t>ライフイベントに対して</a:t>
            </a:r>
            <a:endParaRPr kumimoji="1" lang="ja-JP" altLang="en-US" dirty="0"/>
          </a:p>
        </p:txBody>
      </p:sp>
      <p:sp>
        <p:nvSpPr>
          <p:cNvPr id="2" name="テキスト ボックス 1">
            <a:extLst>
              <a:ext uri="{FF2B5EF4-FFF2-40B4-BE49-F238E27FC236}">
                <a16:creationId xmlns:a16="http://schemas.microsoft.com/office/drawing/2014/main" xmlns="" id="{D72BC2EB-44F2-674D-80E3-5187186AFB9E}"/>
              </a:ext>
            </a:extLst>
          </p:cNvPr>
          <p:cNvSpPr txBox="1"/>
          <p:nvPr/>
        </p:nvSpPr>
        <p:spPr>
          <a:xfrm>
            <a:off x="714136" y="2130209"/>
            <a:ext cx="15745064" cy="5170646"/>
          </a:xfrm>
          <a:prstGeom prst="rect">
            <a:avLst/>
          </a:prstGeom>
          <a:noFill/>
        </p:spPr>
        <p:txBody>
          <a:bodyPr wrap="square" rtlCol="0">
            <a:spAutoFit/>
          </a:bodyPr>
          <a:lstStyle/>
          <a:p>
            <a:pPr>
              <a:lnSpc>
                <a:spcPct val="150000"/>
              </a:lnSpc>
            </a:pPr>
            <a:r>
              <a:rPr kumimoji="1" lang="ja-JP" altLang="en-US" sz="4400" dirty="0"/>
              <a:t>・結婚、出産、子育て、介護、病気</a:t>
            </a:r>
            <a:r>
              <a:rPr kumimoji="1" lang="en-US" altLang="ja-JP" sz="4400" dirty="0"/>
              <a:t>…</a:t>
            </a:r>
            <a:r>
              <a:rPr kumimoji="1" lang="ja-JP" altLang="en-US" sz="4400" dirty="0"/>
              <a:t>様々なライフイベント</a:t>
            </a:r>
            <a:endParaRPr kumimoji="1" lang="en-US" altLang="ja-JP" sz="4400" dirty="0"/>
          </a:p>
          <a:p>
            <a:pPr>
              <a:lnSpc>
                <a:spcPct val="150000"/>
              </a:lnSpc>
            </a:pPr>
            <a:r>
              <a:rPr kumimoji="1" lang="ja-JP" altLang="en-US" sz="4400" dirty="0"/>
              <a:t>・みんなで協力して</a:t>
            </a:r>
            <a:r>
              <a:rPr kumimoji="1" lang="ja-JP" altLang="en-US" sz="4400" dirty="0" smtClean="0"/>
              <a:t>助け合い</a:t>
            </a:r>
            <a:endParaRPr kumimoji="1" lang="en-US" altLang="ja-JP" sz="4400" dirty="0"/>
          </a:p>
          <a:p>
            <a:pPr>
              <a:lnSpc>
                <a:spcPct val="150000"/>
              </a:lnSpc>
            </a:pPr>
            <a:r>
              <a:rPr kumimoji="1" lang="ja-JP" altLang="en-US" sz="4400" dirty="0" smtClean="0"/>
              <a:t>・男性医師も育児</a:t>
            </a:r>
            <a:r>
              <a:rPr kumimoji="1" lang="ja-JP" altLang="en-US" sz="4400" dirty="0"/>
              <a:t>休業取得</a:t>
            </a:r>
            <a:endParaRPr kumimoji="1" lang="en-US" altLang="ja-JP" sz="4400" dirty="0"/>
          </a:p>
          <a:p>
            <a:pPr>
              <a:lnSpc>
                <a:spcPct val="150000"/>
              </a:lnSpc>
            </a:pPr>
            <a:r>
              <a:rPr kumimoji="1" lang="ja-JP" altLang="en-US" sz="4400" dirty="0"/>
              <a:t>・決まりはありません、フレキシブルに対応</a:t>
            </a:r>
            <a:endParaRPr kumimoji="1" lang="en-US" altLang="ja-JP" sz="4400" dirty="0"/>
          </a:p>
          <a:p>
            <a:pPr>
              <a:lnSpc>
                <a:spcPct val="150000"/>
              </a:lnSpc>
            </a:pPr>
            <a:endParaRPr kumimoji="1" lang="ja-JP" altLang="en-US" sz="4400"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a:off x="0" y="1265906"/>
            <a:ext cx="18288000" cy="0"/>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旅行に行く家族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7573" y="5402263"/>
            <a:ext cx="6797889" cy="488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852913"/>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a:t>当直・お給料など</a:t>
            </a:r>
            <a:endParaRPr kumimoji="1" lang="ja-JP" altLang="en-US" dirty="0"/>
          </a:p>
        </p:txBody>
      </p:sp>
      <p:sp>
        <p:nvSpPr>
          <p:cNvPr id="2" name="テキスト ボックス 1">
            <a:extLst>
              <a:ext uri="{FF2B5EF4-FFF2-40B4-BE49-F238E27FC236}">
                <a16:creationId xmlns:a16="http://schemas.microsoft.com/office/drawing/2014/main" xmlns="" id="{D72BC2EB-44F2-674D-80E3-5187186AFB9E}"/>
              </a:ext>
            </a:extLst>
          </p:cNvPr>
          <p:cNvSpPr txBox="1"/>
          <p:nvPr/>
        </p:nvSpPr>
        <p:spPr>
          <a:xfrm>
            <a:off x="1545133" y="1173245"/>
            <a:ext cx="15745064" cy="10513327"/>
          </a:xfrm>
          <a:prstGeom prst="rect">
            <a:avLst/>
          </a:prstGeom>
          <a:noFill/>
        </p:spPr>
        <p:txBody>
          <a:bodyPr wrap="square" rtlCol="0">
            <a:spAutoFit/>
          </a:bodyPr>
          <a:lstStyle/>
          <a:p>
            <a:pPr>
              <a:lnSpc>
                <a:spcPct val="150000"/>
              </a:lnSpc>
            </a:pPr>
            <a:r>
              <a:rPr kumimoji="1" lang="ja-JP" altLang="en-US" sz="4400"/>
              <a:t>・当直</a:t>
            </a:r>
            <a:endParaRPr kumimoji="1" lang="en-US" altLang="ja-JP" sz="4400" dirty="0"/>
          </a:p>
          <a:p>
            <a:pPr lvl="1">
              <a:lnSpc>
                <a:spcPct val="150000"/>
              </a:lnSpc>
            </a:pPr>
            <a:r>
              <a:rPr kumimoji="1" lang="ja-JP" altLang="en-US" sz="4000"/>
              <a:t>・大学では当直</a:t>
            </a:r>
            <a:r>
              <a:rPr kumimoji="1" lang="en-US" altLang="ja-JP" sz="4000" dirty="0"/>
              <a:t>1</a:t>
            </a:r>
            <a:r>
              <a:rPr kumimoji="1" lang="ja-JP" altLang="en-US" sz="4000"/>
              <a:t>回</a:t>
            </a:r>
            <a:r>
              <a:rPr kumimoji="1" lang="en-US" altLang="ja-JP" sz="4000" dirty="0"/>
              <a:t>/</a:t>
            </a:r>
            <a:r>
              <a:rPr kumimoji="1" lang="ja-JP" altLang="en-US" sz="4000"/>
              <a:t>週程度　連携病院ではほぼなし</a:t>
            </a:r>
            <a:endParaRPr kumimoji="1" lang="en-US" altLang="ja-JP" sz="4000" dirty="0"/>
          </a:p>
          <a:p>
            <a:pPr lvl="1">
              <a:lnSpc>
                <a:spcPct val="150000"/>
              </a:lnSpc>
            </a:pPr>
            <a:r>
              <a:rPr kumimoji="1" lang="ja-JP" altLang="en-US" sz="4000"/>
              <a:t>・入院患者の管理、画像診断、緊急</a:t>
            </a:r>
            <a:r>
              <a:rPr kumimoji="1" lang="en-US" altLang="ja-JP" sz="4000" dirty="0"/>
              <a:t>IVR</a:t>
            </a:r>
          </a:p>
          <a:p>
            <a:pPr lvl="1">
              <a:lnSpc>
                <a:spcPct val="150000"/>
              </a:lnSpc>
            </a:pPr>
            <a:r>
              <a:rPr kumimoji="1" lang="ja-JP" altLang="en-US" sz="4000"/>
              <a:t>・画像診断、</a:t>
            </a:r>
            <a:r>
              <a:rPr kumimoji="1" lang="en-US" altLang="ja-JP" sz="4000" dirty="0"/>
              <a:t>IVR</a:t>
            </a:r>
            <a:r>
              <a:rPr kumimoji="1" lang="ja-JP" altLang="en-US" sz="4000"/>
              <a:t>はバックアップあり</a:t>
            </a:r>
            <a:endParaRPr kumimoji="1" lang="en-US" altLang="ja-JP" sz="4000" dirty="0"/>
          </a:p>
          <a:p>
            <a:pPr lvl="1">
              <a:lnSpc>
                <a:spcPct val="150000"/>
              </a:lnSpc>
            </a:pPr>
            <a:r>
              <a:rPr kumimoji="1" lang="ja-JP" altLang="en-US" sz="4000"/>
              <a:t>・ほとんど呼ばれない</a:t>
            </a:r>
            <a:endParaRPr kumimoji="1" lang="en-US" altLang="ja-JP" sz="4000" dirty="0"/>
          </a:p>
          <a:p>
            <a:pPr>
              <a:lnSpc>
                <a:spcPct val="150000"/>
              </a:lnSpc>
            </a:pPr>
            <a:r>
              <a:rPr kumimoji="1" lang="ja-JP" altLang="en-US" sz="4400"/>
              <a:t>・給料</a:t>
            </a:r>
            <a:endParaRPr kumimoji="1" lang="en-US" altLang="ja-JP" sz="4400" dirty="0"/>
          </a:p>
          <a:p>
            <a:pPr lvl="1">
              <a:lnSpc>
                <a:spcPct val="150000"/>
              </a:lnSpc>
            </a:pPr>
            <a:r>
              <a:rPr kumimoji="1" lang="ja-JP" altLang="en-US" sz="4000"/>
              <a:t>・大学の場合は検診の外勤あり</a:t>
            </a:r>
            <a:endParaRPr kumimoji="1" lang="en-US" altLang="ja-JP" sz="4000" dirty="0"/>
          </a:p>
          <a:p>
            <a:pPr lvl="1">
              <a:lnSpc>
                <a:spcPct val="150000"/>
              </a:lnSpc>
            </a:pPr>
            <a:r>
              <a:rPr kumimoji="1" lang="ja-JP" altLang="en-US" sz="4000"/>
              <a:t>・連携施設では、その施設からのお給料</a:t>
            </a:r>
            <a:endParaRPr kumimoji="1" lang="en-US" altLang="ja-JP" sz="4000" dirty="0"/>
          </a:p>
          <a:p>
            <a:pPr lvl="1">
              <a:lnSpc>
                <a:spcPct val="150000"/>
              </a:lnSpc>
            </a:pPr>
            <a:r>
              <a:rPr kumimoji="1" lang="ja-JP" altLang="en-US" sz="4000"/>
              <a:t>・食べるのに困ることはありません</a:t>
            </a:r>
            <a:endParaRPr kumimoji="1" lang="en-US" altLang="ja-JP" sz="4000" dirty="0"/>
          </a:p>
          <a:p>
            <a:pPr>
              <a:lnSpc>
                <a:spcPct val="150000"/>
              </a:lnSpc>
            </a:pPr>
            <a:endParaRPr kumimoji="1" lang="en-US" altLang="ja-JP" sz="4400" dirty="0"/>
          </a:p>
          <a:p>
            <a:pPr>
              <a:lnSpc>
                <a:spcPct val="150000"/>
              </a:lnSpc>
            </a:pPr>
            <a:endParaRPr kumimoji="1" lang="ja-JP" altLang="en-US" sz="440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a:off x="0" y="1265906"/>
            <a:ext cx="18288000" cy="0"/>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xmlns="" id="{A821C94F-1C60-7F4D-B123-580B3C3A7BFE}"/>
              </a:ext>
            </a:extLst>
          </p:cNvPr>
          <p:cNvPicPr>
            <a:picLocks noChangeAspect="1"/>
          </p:cNvPicPr>
          <p:nvPr/>
        </p:nvPicPr>
        <p:blipFill>
          <a:blip r:embed="rId2"/>
          <a:stretch>
            <a:fillRect/>
          </a:stretch>
        </p:blipFill>
        <p:spPr>
          <a:xfrm>
            <a:off x="1410" y="0"/>
            <a:ext cx="18285179" cy="10285413"/>
          </a:xfrm>
          <a:prstGeom prst="rect">
            <a:avLst/>
          </a:prstGeom>
        </p:spPr>
      </p:pic>
      <p:pic>
        <p:nvPicPr>
          <p:cNvPr id="6" name="図 5" descr="屋内, レゴ, おもちゃ, テーブル が含まれている画像&#10;&#10;自動的に生成された説明">
            <a:extLst>
              <a:ext uri="{FF2B5EF4-FFF2-40B4-BE49-F238E27FC236}">
                <a16:creationId xmlns:a16="http://schemas.microsoft.com/office/drawing/2014/main" xmlns="" id="{8DE82555-B6CC-DA42-8556-AF554E4FC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7922" y="5853286"/>
            <a:ext cx="5999357" cy="3999572"/>
          </a:xfrm>
          <a:prstGeom prst="rect">
            <a:avLst/>
          </a:prstGeom>
        </p:spPr>
      </p:pic>
    </p:spTree>
    <p:extLst>
      <p:ext uri="{BB962C8B-B14F-4D97-AF65-F5344CB8AC3E}">
        <p14:creationId xmlns:p14="http://schemas.microsoft.com/office/powerpoint/2010/main" val="3312741352"/>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鉛筆 が含まれている画像&#10;&#10;自動的に生成された説明">
            <a:extLst>
              <a:ext uri="{FF2B5EF4-FFF2-40B4-BE49-F238E27FC236}">
                <a16:creationId xmlns:a16="http://schemas.microsoft.com/office/drawing/2014/main" xmlns="" id="{BF811161-1C80-D64A-94A6-F4782A429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3812"/>
            <a:ext cx="11619571" cy="5714884"/>
          </a:xfrm>
          <a:prstGeom prst="rect">
            <a:avLst/>
          </a:prstGeom>
          <a:solidFill>
            <a:srgbClr val="FF0000"/>
          </a:solidFill>
        </p:spPr>
      </p:pic>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a:t>千葉県のススメ</a:t>
            </a:r>
            <a:endParaRPr kumimoji="1" lang="ja-JP" altLang="en-US" dirty="0"/>
          </a:p>
        </p:txBody>
      </p:sp>
      <p:sp>
        <p:nvSpPr>
          <p:cNvPr id="2" name="テキスト ボックス 1">
            <a:extLst>
              <a:ext uri="{FF2B5EF4-FFF2-40B4-BE49-F238E27FC236}">
                <a16:creationId xmlns:a16="http://schemas.microsoft.com/office/drawing/2014/main" xmlns="" id="{D72BC2EB-44F2-674D-80E3-5187186AFB9E}"/>
              </a:ext>
            </a:extLst>
          </p:cNvPr>
          <p:cNvSpPr txBox="1"/>
          <p:nvPr/>
        </p:nvSpPr>
        <p:spPr>
          <a:xfrm>
            <a:off x="669532" y="7382565"/>
            <a:ext cx="15745064" cy="2007729"/>
          </a:xfrm>
          <a:prstGeom prst="rect">
            <a:avLst/>
          </a:prstGeom>
          <a:noFill/>
        </p:spPr>
        <p:txBody>
          <a:bodyPr wrap="square" rtlCol="0">
            <a:spAutoFit/>
          </a:bodyPr>
          <a:lstStyle/>
          <a:p>
            <a:pPr>
              <a:lnSpc>
                <a:spcPct val="150000"/>
              </a:lnSpc>
            </a:pPr>
            <a:r>
              <a:rPr kumimoji="1" lang="ja-JP" altLang="en-US" sz="4400"/>
              <a:t>・千葉は医師数が少ない</a:t>
            </a:r>
            <a:endParaRPr kumimoji="1" lang="en-US" altLang="ja-JP" sz="4400" dirty="0"/>
          </a:p>
          <a:p>
            <a:pPr>
              <a:lnSpc>
                <a:spcPct val="150000"/>
              </a:lnSpc>
            </a:pPr>
            <a:r>
              <a:rPr kumimoji="1" lang="ja-JP" altLang="en-US" sz="4400"/>
              <a:t>・放射線科医も足りていない</a:t>
            </a:r>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a:off x="0" y="1265905"/>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図 14" descr="文字と写真のスクリーンショット&#10;&#10;自動的に生成された説明">
            <a:extLst>
              <a:ext uri="{FF2B5EF4-FFF2-40B4-BE49-F238E27FC236}">
                <a16:creationId xmlns:a16="http://schemas.microsoft.com/office/drawing/2014/main" xmlns="" id="{51FAF153-27B2-A546-AE43-0AED83B9A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637" y="1483812"/>
            <a:ext cx="6757845" cy="6103860"/>
          </a:xfrm>
          <a:prstGeom prst="rect">
            <a:avLst/>
          </a:prstGeom>
        </p:spPr>
      </p:pic>
      <p:cxnSp>
        <p:nvCxnSpPr>
          <p:cNvPr id="16" name="直線矢印コネクタ 15">
            <a:extLst>
              <a:ext uri="{FF2B5EF4-FFF2-40B4-BE49-F238E27FC236}">
                <a16:creationId xmlns:a16="http://schemas.microsoft.com/office/drawing/2014/main" xmlns="" id="{49A577A9-7961-2B41-8541-AC3059045C17}"/>
              </a:ext>
            </a:extLst>
          </p:cNvPr>
          <p:cNvCxnSpPr/>
          <p:nvPr/>
        </p:nvCxnSpPr>
        <p:spPr>
          <a:xfrm>
            <a:off x="2943922" y="2943922"/>
            <a:ext cx="0" cy="10036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xmlns="" id="{37E20C40-D556-EF43-AEBD-6CF1201B4B5A}"/>
              </a:ext>
            </a:extLst>
          </p:cNvPr>
          <p:cNvCxnSpPr>
            <a:cxnSpLocks/>
          </p:cNvCxnSpPr>
          <p:nvPr/>
        </p:nvCxnSpPr>
        <p:spPr>
          <a:xfrm>
            <a:off x="11619571" y="6445405"/>
            <a:ext cx="61777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359684"/>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a:t>千葉県のススメ</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xmlns="" id="{71D17B4B-2F59-4E42-B054-1550DBE8AAC9}"/>
              </a:ext>
            </a:extLst>
          </p:cNvPr>
          <p:cNvSpPr txBox="1"/>
          <p:nvPr/>
        </p:nvSpPr>
        <p:spPr>
          <a:xfrm>
            <a:off x="647229" y="1881543"/>
            <a:ext cx="15745064" cy="7097007"/>
          </a:xfrm>
          <a:prstGeom prst="rect">
            <a:avLst/>
          </a:prstGeom>
          <a:noFill/>
        </p:spPr>
        <p:txBody>
          <a:bodyPr wrap="square" rtlCol="0">
            <a:spAutoFit/>
          </a:bodyPr>
          <a:lstStyle/>
          <a:p>
            <a:pPr>
              <a:lnSpc>
                <a:spcPct val="150000"/>
              </a:lnSpc>
            </a:pPr>
            <a:r>
              <a:rPr kumimoji="1" lang="ja-JP" altLang="en-US" sz="4400" dirty="0"/>
              <a:t>・東京が近い　カンファレンスに参加しやすい</a:t>
            </a:r>
            <a:endParaRPr kumimoji="1" lang="en-US" altLang="ja-JP" sz="4400" dirty="0"/>
          </a:p>
          <a:p>
            <a:pPr>
              <a:lnSpc>
                <a:spcPct val="150000"/>
              </a:lnSpc>
            </a:pPr>
            <a:r>
              <a:rPr kumimoji="1" lang="ja-JP" altLang="en-US" sz="4400" dirty="0"/>
              <a:t>・空港が近い　学会に参加しやすい</a:t>
            </a:r>
            <a:endParaRPr kumimoji="1" lang="en-US" altLang="ja-JP" sz="4400" dirty="0"/>
          </a:p>
          <a:p>
            <a:pPr>
              <a:lnSpc>
                <a:spcPct val="150000"/>
              </a:lnSpc>
            </a:pPr>
            <a:r>
              <a:rPr kumimoji="1" lang="ja-JP" altLang="en-US" sz="4400" dirty="0"/>
              <a:t>・自然災害が少なめ</a:t>
            </a:r>
            <a:endParaRPr kumimoji="1" lang="en-US" altLang="ja-JP" sz="4400" dirty="0"/>
          </a:p>
          <a:p>
            <a:pPr>
              <a:lnSpc>
                <a:spcPct val="150000"/>
              </a:lnSpc>
            </a:pPr>
            <a:r>
              <a:rPr kumimoji="1" lang="ja-JP" altLang="en-US" sz="4400" dirty="0"/>
              <a:t>・子育て環境が充実</a:t>
            </a:r>
            <a:endParaRPr kumimoji="1" lang="en-US" altLang="ja-JP" sz="4400" dirty="0"/>
          </a:p>
          <a:p>
            <a:pPr lvl="1">
              <a:lnSpc>
                <a:spcPct val="150000"/>
              </a:lnSpc>
            </a:pPr>
            <a:r>
              <a:rPr kumimoji="1" lang="ja-JP" altLang="en-US" sz="4400" dirty="0"/>
              <a:t>・待機児童少ない</a:t>
            </a:r>
            <a:endParaRPr kumimoji="1" lang="en-US" altLang="ja-JP" sz="4400" dirty="0"/>
          </a:p>
          <a:p>
            <a:pPr lvl="1">
              <a:lnSpc>
                <a:spcPct val="150000"/>
              </a:lnSpc>
            </a:pPr>
            <a:r>
              <a:rPr kumimoji="1" lang="ja-JP" altLang="en-US" sz="4400" dirty="0"/>
              <a:t>・千葉市内にそれなりに進学校あり</a:t>
            </a:r>
            <a:endParaRPr kumimoji="1" lang="en-US" altLang="ja-JP" sz="4400" dirty="0"/>
          </a:p>
          <a:p>
            <a:pPr>
              <a:lnSpc>
                <a:spcPct val="150000"/>
              </a:lnSpc>
            </a:pPr>
            <a:endParaRPr kumimoji="1" lang="ja-JP" altLang="en-US" sz="4400" dirty="0"/>
          </a:p>
        </p:txBody>
      </p:sp>
      <p:pic>
        <p:nvPicPr>
          <p:cNvPr id="26" name="図 25">
            <a:extLst>
              <a:ext uri="{FF2B5EF4-FFF2-40B4-BE49-F238E27FC236}">
                <a16:creationId xmlns:a16="http://schemas.microsoft.com/office/drawing/2014/main" xmlns="" id="{75D3D693-7330-6441-A614-4A37C9000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9497" y="5430046"/>
            <a:ext cx="5845181" cy="3999335"/>
          </a:xfrm>
          <a:prstGeom prst="rect">
            <a:avLst/>
          </a:prstGeom>
        </p:spPr>
      </p:pic>
      <p:pic>
        <p:nvPicPr>
          <p:cNvPr id="28" name="図 27" descr="屋外, 砂浜, 座る, 水 が含まれている画像&#10;&#10;自動的に生成された説明">
            <a:extLst>
              <a:ext uri="{FF2B5EF4-FFF2-40B4-BE49-F238E27FC236}">
                <a16:creationId xmlns:a16="http://schemas.microsoft.com/office/drawing/2014/main" xmlns="" id="{2AB9B71A-94EE-8B47-A6D1-58366C3A4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6027" y="1508737"/>
            <a:ext cx="5218764" cy="3470478"/>
          </a:xfrm>
          <a:prstGeom prst="rect">
            <a:avLst/>
          </a:prstGeom>
        </p:spPr>
      </p:pic>
    </p:spTree>
    <p:extLst>
      <p:ext uri="{BB962C8B-B14F-4D97-AF65-F5344CB8AC3E}">
        <p14:creationId xmlns:p14="http://schemas.microsoft.com/office/powerpoint/2010/main" val="649627442"/>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a:t>千葉県のススメ</a:t>
            </a:r>
            <a:endParaRPr kumimoji="1" lang="ja-JP" altLang="en-US" dirty="0"/>
          </a:p>
        </p:txBody>
      </p:sp>
      <p:sp>
        <p:nvSpPr>
          <p:cNvPr id="2" name="テキスト ボックス 1">
            <a:extLst>
              <a:ext uri="{FF2B5EF4-FFF2-40B4-BE49-F238E27FC236}">
                <a16:creationId xmlns:a16="http://schemas.microsoft.com/office/drawing/2014/main" xmlns="" id="{D72BC2EB-44F2-674D-80E3-5187186AFB9E}"/>
              </a:ext>
            </a:extLst>
          </p:cNvPr>
          <p:cNvSpPr txBox="1"/>
          <p:nvPr/>
        </p:nvSpPr>
        <p:spPr>
          <a:xfrm>
            <a:off x="10977371" y="9054481"/>
            <a:ext cx="15745064" cy="1073884"/>
          </a:xfrm>
          <a:prstGeom prst="rect">
            <a:avLst/>
          </a:prstGeom>
          <a:noFill/>
        </p:spPr>
        <p:txBody>
          <a:bodyPr wrap="square" rtlCol="0">
            <a:spAutoFit/>
          </a:bodyPr>
          <a:lstStyle/>
          <a:p>
            <a:pPr>
              <a:lnSpc>
                <a:spcPct val="150000"/>
              </a:lnSpc>
            </a:pPr>
            <a:r>
              <a:rPr kumimoji="1" lang="ja-JP" altLang="en-US" sz="4800"/>
              <a:t>・海もレジャーも！</a:t>
            </a:r>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図 9" descr="風車と青空&#10;&#10;自動的に生成された説明">
            <a:extLst>
              <a:ext uri="{FF2B5EF4-FFF2-40B4-BE49-F238E27FC236}">
                <a16:creationId xmlns:a16="http://schemas.microsoft.com/office/drawing/2014/main" xmlns="" id="{9BD7C3CB-D0CC-7846-95F7-713CB27A2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540" y="5867019"/>
            <a:ext cx="6168949" cy="4406392"/>
          </a:xfrm>
          <a:prstGeom prst="rect">
            <a:avLst/>
          </a:prstGeom>
        </p:spPr>
      </p:pic>
      <p:grpSp>
        <p:nvGrpSpPr>
          <p:cNvPr id="17" name="グループ化 16">
            <a:extLst>
              <a:ext uri="{FF2B5EF4-FFF2-40B4-BE49-F238E27FC236}">
                <a16:creationId xmlns:a16="http://schemas.microsoft.com/office/drawing/2014/main" xmlns="" id="{F673F4E1-0CCE-0F48-A9BB-DA11CF631C3F}"/>
              </a:ext>
            </a:extLst>
          </p:cNvPr>
          <p:cNvGrpSpPr/>
          <p:nvPr/>
        </p:nvGrpSpPr>
        <p:grpSpPr>
          <a:xfrm>
            <a:off x="2096657" y="1359840"/>
            <a:ext cx="8044791" cy="4507179"/>
            <a:chOff x="2096657" y="1359840"/>
            <a:chExt cx="8044791" cy="4507179"/>
          </a:xfrm>
        </p:grpSpPr>
        <p:pic>
          <p:nvPicPr>
            <p:cNvPr id="8" name="図 7" descr="屋外, 水, 砂浜, 海 が含まれている画像&#10;&#10;自動的に生成された説明">
              <a:extLst>
                <a:ext uri="{FF2B5EF4-FFF2-40B4-BE49-F238E27FC236}">
                  <a16:creationId xmlns:a16="http://schemas.microsoft.com/office/drawing/2014/main" xmlns="" id="{24B9C08F-A73D-8848-AC9A-BC657F534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658" y="1359840"/>
              <a:ext cx="8044790" cy="4507179"/>
            </a:xfrm>
            <a:prstGeom prst="rect">
              <a:avLst/>
            </a:prstGeom>
          </p:spPr>
        </p:pic>
        <p:sp>
          <p:nvSpPr>
            <p:cNvPr id="13" name="正方形/長方形 12">
              <a:extLst>
                <a:ext uri="{FF2B5EF4-FFF2-40B4-BE49-F238E27FC236}">
                  <a16:creationId xmlns:a16="http://schemas.microsoft.com/office/drawing/2014/main" xmlns="" id="{57F13A90-E9E5-D744-BFC0-64BE9F6741E7}"/>
                </a:ext>
              </a:extLst>
            </p:cNvPr>
            <p:cNvSpPr/>
            <p:nvPr/>
          </p:nvSpPr>
          <p:spPr>
            <a:xfrm>
              <a:off x="2096657" y="1365011"/>
              <a:ext cx="2475343" cy="75372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テキスト ボックス 13">
              <a:extLst>
                <a:ext uri="{FF2B5EF4-FFF2-40B4-BE49-F238E27FC236}">
                  <a16:creationId xmlns:a16="http://schemas.microsoft.com/office/drawing/2014/main" xmlns="" id="{3FECE4B1-E68E-B649-A101-86D3B7E9BFAA}"/>
                </a:ext>
              </a:extLst>
            </p:cNvPr>
            <p:cNvSpPr txBox="1"/>
            <p:nvPr/>
          </p:nvSpPr>
          <p:spPr>
            <a:xfrm>
              <a:off x="2197017" y="1511039"/>
              <a:ext cx="2787805" cy="584775"/>
            </a:xfrm>
            <a:prstGeom prst="rect">
              <a:avLst/>
            </a:prstGeom>
            <a:noFill/>
          </p:spPr>
          <p:txBody>
            <a:bodyPr wrap="square" rtlCol="0">
              <a:spAutoFit/>
            </a:bodyPr>
            <a:lstStyle/>
            <a:p>
              <a:r>
                <a:rPr kumimoji="1" lang="ja-JP" altLang="en-US" sz="3200"/>
                <a:t>九十九里浜</a:t>
              </a:r>
            </a:p>
          </p:txBody>
        </p:sp>
      </p:grpSp>
      <p:grpSp>
        <p:nvGrpSpPr>
          <p:cNvPr id="21" name="グループ化 20">
            <a:extLst>
              <a:ext uri="{FF2B5EF4-FFF2-40B4-BE49-F238E27FC236}">
                <a16:creationId xmlns:a16="http://schemas.microsoft.com/office/drawing/2014/main" xmlns="" id="{C649E1E4-D44E-F147-A96F-A1FDA9EE44D9}"/>
              </a:ext>
            </a:extLst>
          </p:cNvPr>
          <p:cNvGrpSpPr/>
          <p:nvPr/>
        </p:nvGrpSpPr>
        <p:grpSpPr>
          <a:xfrm>
            <a:off x="10977371" y="1359840"/>
            <a:ext cx="5145915" cy="7623577"/>
            <a:chOff x="11045426" y="1588643"/>
            <a:chExt cx="5145915" cy="7623577"/>
          </a:xfrm>
        </p:grpSpPr>
        <p:pic>
          <p:nvPicPr>
            <p:cNvPr id="5" name="図 4">
              <a:extLst>
                <a:ext uri="{FF2B5EF4-FFF2-40B4-BE49-F238E27FC236}">
                  <a16:creationId xmlns:a16="http://schemas.microsoft.com/office/drawing/2014/main" xmlns="" id="{8198BB11-F298-6647-9328-02CF4EE6F378}"/>
                </a:ext>
              </a:extLst>
            </p:cNvPr>
            <p:cNvPicPr>
              <a:picLocks noChangeAspect="1"/>
            </p:cNvPicPr>
            <p:nvPr/>
          </p:nvPicPr>
          <p:blipFill>
            <a:blip r:embed="rId4"/>
            <a:stretch>
              <a:fillRect/>
            </a:stretch>
          </p:blipFill>
          <p:spPr>
            <a:xfrm>
              <a:off x="11045426" y="1588643"/>
              <a:ext cx="5145915" cy="7623577"/>
            </a:xfrm>
            <a:prstGeom prst="rect">
              <a:avLst/>
            </a:prstGeom>
          </p:spPr>
        </p:pic>
        <p:sp>
          <p:nvSpPr>
            <p:cNvPr id="19" name="正方形/長方形 18">
              <a:extLst>
                <a:ext uri="{FF2B5EF4-FFF2-40B4-BE49-F238E27FC236}">
                  <a16:creationId xmlns:a16="http://schemas.microsoft.com/office/drawing/2014/main" xmlns="" id="{34DFA308-90B1-984D-ACBC-B8BBE78B7534}"/>
                </a:ext>
              </a:extLst>
            </p:cNvPr>
            <p:cNvSpPr/>
            <p:nvPr/>
          </p:nvSpPr>
          <p:spPr>
            <a:xfrm>
              <a:off x="11045426" y="1588644"/>
              <a:ext cx="3941813" cy="7995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テキスト ボックス 19">
              <a:extLst>
                <a:ext uri="{FF2B5EF4-FFF2-40B4-BE49-F238E27FC236}">
                  <a16:creationId xmlns:a16="http://schemas.microsoft.com/office/drawing/2014/main" xmlns="" id="{1A595522-57C0-1D4E-B929-DD8B5E12C04F}"/>
                </a:ext>
              </a:extLst>
            </p:cNvPr>
            <p:cNvSpPr txBox="1"/>
            <p:nvPr/>
          </p:nvSpPr>
          <p:spPr>
            <a:xfrm>
              <a:off x="11045426" y="1741872"/>
              <a:ext cx="4805949" cy="646331"/>
            </a:xfrm>
            <a:prstGeom prst="rect">
              <a:avLst/>
            </a:prstGeom>
            <a:noFill/>
          </p:spPr>
          <p:txBody>
            <a:bodyPr wrap="square" rtlCol="0">
              <a:spAutoFit/>
            </a:bodyPr>
            <a:lstStyle/>
            <a:p>
              <a:r>
                <a:rPr kumimoji="1" lang="en-US" altLang="ja-JP" sz="3600" dirty="0"/>
                <a:t>Tokyo Disney resort</a:t>
              </a:r>
              <a:endParaRPr kumimoji="1" lang="ja-JP" altLang="en-US" sz="3600"/>
            </a:p>
          </p:txBody>
        </p:sp>
      </p:grpSp>
      <p:sp>
        <p:nvSpPr>
          <p:cNvPr id="22" name="正方形/長方形 21">
            <a:extLst>
              <a:ext uri="{FF2B5EF4-FFF2-40B4-BE49-F238E27FC236}">
                <a16:creationId xmlns:a16="http://schemas.microsoft.com/office/drawing/2014/main" xmlns="" id="{8E537305-EFCE-2C4B-9D21-412DB035F9E7}"/>
              </a:ext>
            </a:extLst>
          </p:cNvPr>
          <p:cNvSpPr/>
          <p:nvPr/>
        </p:nvSpPr>
        <p:spPr>
          <a:xfrm>
            <a:off x="3452540" y="9638223"/>
            <a:ext cx="5223109" cy="6709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テキスト ボックス 22">
            <a:extLst>
              <a:ext uri="{FF2B5EF4-FFF2-40B4-BE49-F238E27FC236}">
                <a16:creationId xmlns:a16="http://schemas.microsoft.com/office/drawing/2014/main" xmlns="" id="{0A06AFA7-FFA7-C54C-B48F-8C18D4A093C6}"/>
              </a:ext>
            </a:extLst>
          </p:cNvPr>
          <p:cNvSpPr txBox="1"/>
          <p:nvPr/>
        </p:nvSpPr>
        <p:spPr>
          <a:xfrm>
            <a:off x="3566658" y="9727347"/>
            <a:ext cx="5108991" cy="584775"/>
          </a:xfrm>
          <a:prstGeom prst="rect">
            <a:avLst/>
          </a:prstGeom>
          <a:noFill/>
        </p:spPr>
        <p:txBody>
          <a:bodyPr wrap="square" rtlCol="0">
            <a:spAutoFit/>
          </a:bodyPr>
          <a:lstStyle/>
          <a:p>
            <a:r>
              <a:rPr kumimoji="1" lang="ja-JP" altLang="en-US" sz="3200"/>
              <a:t>ふなばしアンデルセン公園</a:t>
            </a:r>
          </a:p>
        </p:txBody>
      </p:sp>
    </p:spTree>
    <p:extLst>
      <p:ext uri="{BB962C8B-B14F-4D97-AF65-F5344CB8AC3E}">
        <p14:creationId xmlns:p14="http://schemas.microsoft.com/office/powerpoint/2010/main" val="1168884796"/>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r>
              <a:rPr kumimoji="1" lang="en-US" altLang="ja-JP" smtClean="0"/>
              <a:t>The Power of PowerPoint - thepopp.com</a:t>
            </a:r>
            <a:endParaRPr kumimoji="1" lang="ja-JP" altLang="en-US" dirty="0"/>
          </a:p>
        </p:txBody>
      </p:sp>
      <p:sp>
        <p:nvSpPr>
          <p:cNvPr id="3" name="スライド番号プレースホルダー 2"/>
          <p:cNvSpPr>
            <a:spLocks noGrp="1"/>
          </p:cNvSpPr>
          <p:nvPr>
            <p:ph type="sldNum" sz="quarter" idx="11"/>
          </p:nvPr>
        </p:nvSpPr>
        <p:spPr/>
        <p:txBody>
          <a:bodyPr/>
          <a:lstStyle/>
          <a:p>
            <a:fld id="{B54AD89C-DF1E-4948-B597-5DD47B34A9CA}" type="slidenum">
              <a:rPr kumimoji="1" lang="ja-JP" altLang="en-US" smtClean="0"/>
              <a:pPr/>
              <a:t>18</a:t>
            </a:fld>
            <a:endParaRPr kumimoji="1" lang="ja-JP" altLang="en-US" dirty="0"/>
          </a:p>
        </p:txBody>
      </p:sp>
      <p:sp>
        <p:nvSpPr>
          <p:cNvPr id="4" name="図プレースホルダー 3"/>
          <p:cNvSpPr>
            <a:spLocks noGrp="1"/>
          </p:cNvSpPr>
          <p:nvPr>
            <p:ph type="pic" sz="quarter" idx="13"/>
          </p:nvPr>
        </p:nvSpPr>
        <p:spPr>
          <a:solidFill>
            <a:schemeClr val="accent6">
              <a:lumMod val="40000"/>
              <a:lumOff val="60000"/>
            </a:schemeClr>
          </a:solidFill>
        </p:spPr>
      </p:sp>
      <p:sp>
        <p:nvSpPr>
          <p:cNvPr id="5" name="タイトル 4"/>
          <p:cNvSpPr>
            <a:spLocks noGrp="1"/>
          </p:cNvSpPr>
          <p:nvPr>
            <p:ph type="title"/>
          </p:nvPr>
        </p:nvSpPr>
        <p:spPr/>
        <p:txBody>
          <a:bodyPr/>
          <a:lstStyle/>
          <a:p>
            <a:r>
              <a:rPr kumimoji="1" lang="ja-JP" altLang="en-US" dirty="0" smtClean="0"/>
              <a:t>診断部紹介</a:t>
            </a:r>
            <a:endParaRPr kumimoji="1" lang="ja-JP" altLang="en-US" dirty="0"/>
          </a:p>
        </p:txBody>
      </p:sp>
      <p:pic>
        <p:nvPicPr>
          <p:cNvPr id="1028" name="Picture 4" descr="猫に仕事を邪魔される人のイラスト（男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1" y="3125785"/>
            <a:ext cx="4452940" cy="445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45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診断部紹介</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xmlns="" id="{71D17B4B-2F59-4E42-B054-1550DBE8AAC9}"/>
              </a:ext>
            </a:extLst>
          </p:cNvPr>
          <p:cNvSpPr txBox="1"/>
          <p:nvPr/>
        </p:nvSpPr>
        <p:spPr>
          <a:xfrm>
            <a:off x="647229" y="1881543"/>
            <a:ext cx="15745064" cy="5170646"/>
          </a:xfrm>
          <a:prstGeom prst="rect">
            <a:avLst/>
          </a:prstGeom>
          <a:noFill/>
        </p:spPr>
        <p:txBody>
          <a:bodyPr wrap="square" rtlCol="0">
            <a:spAutoFit/>
          </a:bodyPr>
          <a:lstStyle/>
          <a:p>
            <a:pPr>
              <a:lnSpc>
                <a:spcPct val="150000"/>
              </a:lnSpc>
            </a:pPr>
            <a:r>
              <a:rPr kumimoji="1" lang="ja-JP" altLang="en-US" sz="4400" dirty="0" smtClean="0"/>
              <a:t>■画像診断　（がぞうしんだん）</a:t>
            </a:r>
            <a:endParaRPr kumimoji="1" lang="en-US" altLang="ja-JP" sz="4400" dirty="0" smtClean="0"/>
          </a:p>
          <a:p>
            <a:pPr>
              <a:lnSpc>
                <a:spcPct val="150000"/>
              </a:lnSpc>
            </a:pPr>
            <a:r>
              <a:rPr kumimoji="1" lang="ja-JP" altLang="en-US" sz="4400" dirty="0" smtClean="0"/>
              <a:t>電離</a:t>
            </a:r>
            <a:r>
              <a:rPr kumimoji="1" lang="ja-JP" altLang="en-US" sz="4400" dirty="0"/>
              <a:t>放射</a:t>
            </a:r>
            <a:r>
              <a:rPr kumimoji="1" lang="ja-JP" altLang="en-US" sz="4400" dirty="0" smtClean="0"/>
              <a:t>線</a:t>
            </a:r>
            <a:r>
              <a:rPr kumimoji="1" lang="en-US" altLang="ja-JP" sz="4400" dirty="0" smtClean="0"/>
              <a:t>(X</a:t>
            </a:r>
            <a:r>
              <a:rPr kumimoji="1" lang="ja-JP" altLang="en-US" sz="4400" dirty="0" smtClean="0"/>
              <a:t>線など</a:t>
            </a:r>
            <a:r>
              <a:rPr kumimoji="1" lang="en-US" altLang="ja-JP" sz="4400" dirty="0" smtClean="0"/>
              <a:t>)</a:t>
            </a:r>
            <a:r>
              <a:rPr kumimoji="1" lang="ja-JP" altLang="en-US" sz="4400" dirty="0" err="1" smtClean="0"/>
              <a:t>、</a:t>
            </a:r>
            <a:r>
              <a:rPr kumimoji="1" lang="ja-JP" altLang="en-US" sz="4400" dirty="0" smtClean="0"/>
              <a:t>超音波、核磁気共鳴などを</a:t>
            </a:r>
            <a:r>
              <a:rPr kumimoji="1" lang="ja-JP" altLang="en-US" sz="4400" dirty="0" err="1" smtClean="0"/>
              <a:t>持ちいて</a:t>
            </a:r>
            <a:r>
              <a:rPr kumimoji="1" lang="ja-JP" altLang="en-US" sz="4400" dirty="0" smtClean="0"/>
              <a:t>、</a:t>
            </a:r>
            <a:endParaRPr kumimoji="1" lang="en-US" altLang="ja-JP" sz="4400" dirty="0" smtClean="0"/>
          </a:p>
          <a:p>
            <a:pPr>
              <a:lnSpc>
                <a:spcPct val="150000"/>
              </a:lnSpc>
            </a:pPr>
            <a:r>
              <a:rPr kumimoji="1" lang="ja-JP" altLang="en-US" sz="4400" dirty="0" smtClean="0"/>
              <a:t>主として疾患による形態上の変化を画像化し、診断することである。放射線診断ともいう。</a:t>
            </a:r>
            <a:endParaRPr kumimoji="1" lang="en-US" altLang="ja-JP" sz="4400" dirty="0"/>
          </a:p>
          <a:p>
            <a:pPr>
              <a:lnSpc>
                <a:spcPct val="150000"/>
              </a:lnSpc>
            </a:pPr>
            <a:endParaRPr kumimoji="1" lang="ja-JP" altLang="en-US" sz="4400" dirty="0"/>
          </a:p>
        </p:txBody>
      </p:sp>
      <p:pic>
        <p:nvPicPr>
          <p:cNvPr id="24" name="図 23">
            <a:extLst>
              <a:ext uri="{FF2B5EF4-FFF2-40B4-BE49-F238E27FC236}">
                <a16:creationId xmlns="" xmlns:a16="http://schemas.microsoft.com/office/drawing/2014/main" id="{4BD4FD47-CE77-D341-9E70-E9722C794A96}"/>
              </a:ext>
            </a:extLst>
          </p:cNvPr>
          <p:cNvPicPr>
            <a:picLocks noChangeAspect="1"/>
          </p:cNvPicPr>
          <p:nvPr/>
        </p:nvPicPr>
        <p:blipFill>
          <a:blip r:embed="rId2"/>
          <a:stretch>
            <a:fillRect/>
          </a:stretch>
        </p:blipFill>
        <p:spPr>
          <a:xfrm>
            <a:off x="11289593" y="5036608"/>
            <a:ext cx="6998406" cy="5248805"/>
          </a:xfrm>
          <a:prstGeom prst="rect">
            <a:avLst/>
          </a:prstGeom>
          <a:ln>
            <a:noFill/>
          </a:ln>
          <a:effectLst>
            <a:softEdge rad="112500"/>
          </a:effectLst>
        </p:spPr>
      </p:pic>
    </p:spTree>
    <p:extLst>
      <p:ext uri="{BB962C8B-B14F-4D97-AF65-F5344CB8AC3E}">
        <p14:creationId xmlns:p14="http://schemas.microsoft.com/office/powerpoint/2010/main" val="1804450834"/>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21"/>
          </p:nvPr>
        </p:nvSpPr>
        <p:spPr/>
        <p:txBody>
          <a:bodyPr/>
          <a:lstStyle/>
          <a:p>
            <a:r>
              <a:rPr lang="en-US" altLang="ja-JP" dirty="0"/>
              <a:t>George </a:t>
            </a:r>
            <a:r>
              <a:rPr lang="en-US" altLang="ja-JP" dirty="0" err="1"/>
              <a:t>Abott</a:t>
            </a:r>
            <a:endParaRPr lang="en-US" altLang="ja-JP" dirty="0"/>
          </a:p>
        </p:txBody>
      </p:sp>
      <p:sp>
        <p:nvSpPr>
          <p:cNvPr id="23" name="Text Placeholder 22"/>
          <p:cNvSpPr>
            <a:spLocks noGrp="1"/>
          </p:cNvSpPr>
          <p:nvPr>
            <p:ph type="body" sz="quarter" idx="24"/>
          </p:nvPr>
        </p:nvSpPr>
        <p:spPr/>
        <p:txBody>
          <a:bodyPr/>
          <a:lstStyle/>
          <a:p>
            <a:r>
              <a:rPr kumimoji="1" lang="en-US" altLang="ja-JP" dirty="0"/>
              <a:t>UX specialist</a:t>
            </a:r>
            <a:endParaRPr kumimoji="1" lang="ja-JP" altLang="en-US" dirty="0"/>
          </a:p>
        </p:txBody>
      </p:sp>
      <p:pic>
        <p:nvPicPr>
          <p:cNvPr id="28" name="図 27">
            <a:extLst>
              <a:ext uri="{FF2B5EF4-FFF2-40B4-BE49-F238E27FC236}">
                <a16:creationId xmlns:a16="http://schemas.microsoft.com/office/drawing/2014/main" xmlns="" id="{6C5CDE3D-6BEB-CC42-9516-59C54089FF67}"/>
              </a:ext>
            </a:extLst>
          </p:cNvPr>
          <p:cNvPicPr>
            <a:picLocks noChangeAspect="1"/>
          </p:cNvPicPr>
          <p:nvPr/>
        </p:nvPicPr>
        <p:blipFill>
          <a:blip r:embed="rId2"/>
          <a:stretch>
            <a:fillRect/>
          </a:stretch>
        </p:blipFill>
        <p:spPr>
          <a:xfrm>
            <a:off x="13258351" y="3320329"/>
            <a:ext cx="4398691" cy="5921316"/>
          </a:xfrm>
          <a:prstGeom prst="rect">
            <a:avLst/>
          </a:prstGeom>
        </p:spPr>
      </p:pic>
      <p:sp>
        <p:nvSpPr>
          <p:cNvPr id="29" name="Title 8">
            <a:extLst>
              <a:ext uri="{FF2B5EF4-FFF2-40B4-BE49-F238E27FC236}">
                <a16:creationId xmlns:a16="http://schemas.microsoft.com/office/drawing/2014/main" xmlns="" id="{23B97EC5-A052-7849-8F91-AD96A0FD2BB4}"/>
              </a:ext>
            </a:extLst>
          </p:cNvPr>
          <p:cNvSpPr txBox="1">
            <a:spLocks/>
          </p:cNvSpPr>
          <p:nvPr/>
        </p:nvSpPr>
        <p:spPr>
          <a:xfrm>
            <a:off x="5273675" y="8406"/>
            <a:ext cx="7740650" cy="1141412"/>
          </a:xfrm>
          <a:prstGeom prst="rect">
            <a:avLst/>
          </a:prstGeom>
        </p:spPr>
        <p:txBody>
          <a:bodyPr vert="horz" lIns="91440" tIns="45720" rIns="91440" bIns="45720" rtlCol="0" anchor="b">
            <a:normAutofit/>
          </a:bodyPr>
          <a:lstStyle>
            <a:lvl1pPr algn="ctr"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r>
              <a:rPr lang="ja-JP" altLang="en-US"/>
              <a:t>千葉大学放射線科の紹介</a:t>
            </a:r>
            <a:endParaRPr lang="en-US" altLang="ja-JP" dirty="0"/>
          </a:p>
        </p:txBody>
      </p:sp>
      <p:sp>
        <p:nvSpPr>
          <p:cNvPr id="30" name="Text Placeholder 11">
            <a:extLst>
              <a:ext uri="{FF2B5EF4-FFF2-40B4-BE49-F238E27FC236}">
                <a16:creationId xmlns:a16="http://schemas.microsoft.com/office/drawing/2014/main" xmlns="" id="{BE94767A-55C5-2344-8391-8CC532A74CC2}"/>
              </a:ext>
            </a:extLst>
          </p:cNvPr>
          <p:cNvSpPr txBox="1">
            <a:spLocks/>
          </p:cNvSpPr>
          <p:nvPr/>
        </p:nvSpPr>
        <p:spPr>
          <a:xfrm>
            <a:off x="2136371" y="3811770"/>
            <a:ext cx="9587898" cy="2515004"/>
          </a:xfrm>
          <a:prstGeom prst="rect">
            <a:avLst/>
          </a:prstGeom>
        </p:spPr>
        <p:txBody>
          <a:bodyPr vert="horz" lIns="91440" tIns="45720" rIns="91440" bIns="45720" rtlCol="0" anchor="b">
            <a:noAutofit/>
          </a:bodyPr>
          <a:lstStyle>
            <a:lvl1pPr marL="0" indent="0" algn="ctr" defTabSz="1371417" rtl="0" eaLnBrk="1" latinLnBrk="0" hangingPunct="1">
              <a:lnSpc>
                <a:spcPct val="100000"/>
              </a:lnSpc>
              <a:spcBef>
                <a:spcPts val="0"/>
              </a:spcBef>
              <a:buFontTx/>
              <a:buNone/>
              <a:defRPr kumimoji="1" sz="2800" kern="1200" baseline="0">
                <a:solidFill>
                  <a:schemeClr val="tx2"/>
                </a:solidFill>
                <a:latin typeface="+mj-lt"/>
                <a:ea typeface="+mn-ea"/>
                <a:cs typeface="+mn-cs"/>
              </a:defRPr>
            </a:lvl1pPr>
            <a:lvl2pPr marL="685709"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pPr algn="l">
              <a:lnSpc>
                <a:spcPct val="150000"/>
              </a:lnSpc>
            </a:pPr>
            <a:r>
              <a:rPr lang="ja-JP" altLang="en-US" sz="4400"/>
              <a:t>・</a:t>
            </a:r>
            <a:r>
              <a:rPr lang="en-US" altLang="ja-JP" sz="4400" dirty="0"/>
              <a:t>1954</a:t>
            </a:r>
            <a:r>
              <a:rPr lang="ja-JP" altLang="en-US" sz="4400"/>
              <a:t>年開講</a:t>
            </a:r>
            <a:endParaRPr lang="en-US" altLang="ja-JP" sz="4400" dirty="0"/>
          </a:p>
          <a:p>
            <a:pPr algn="l">
              <a:lnSpc>
                <a:spcPct val="150000"/>
              </a:lnSpc>
            </a:pPr>
            <a:r>
              <a:rPr lang="ja-JP" altLang="en-US" sz="4400"/>
              <a:t>・</a:t>
            </a:r>
            <a:r>
              <a:rPr lang="en-US" altLang="ja-JP" sz="4400" dirty="0"/>
              <a:t>4</a:t>
            </a:r>
            <a:r>
              <a:rPr lang="ja-JP" altLang="en-US" sz="4400"/>
              <a:t>代目教授　宇野　隆　先生</a:t>
            </a:r>
            <a:endParaRPr lang="en-US" altLang="ja-JP" sz="4400" dirty="0"/>
          </a:p>
          <a:p>
            <a:pPr algn="l">
              <a:lnSpc>
                <a:spcPct val="150000"/>
              </a:lnSpc>
            </a:pPr>
            <a:r>
              <a:rPr lang="ja-JP" altLang="en-US" sz="4400"/>
              <a:t>・医局員　</a:t>
            </a:r>
            <a:r>
              <a:rPr lang="en-US" altLang="ja-JP" sz="4400" dirty="0"/>
              <a:t>29</a:t>
            </a:r>
            <a:r>
              <a:rPr lang="ja-JP" altLang="en-US" sz="4400"/>
              <a:t>名</a:t>
            </a:r>
            <a:endParaRPr lang="en-US" altLang="ja-JP" sz="4400" dirty="0"/>
          </a:p>
        </p:txBody>
      </p:sp>
      <p:sp>
        <p:nvSpPr>
          <p:cNvPr id="31" name="Text Placeholder 9">
            <a:extLst>
              <a:ext uri="{FF2B5EF4-FFF2-40B4-BE49-F238E27FC236}">
                <a16:creationId xmlns:a16="http://schemas.microsoft.com/office/drawing/2014/main" xmlns="" id="{2C560C8A-D966-D84B-BB26-05A8B199A93E}"/>
              </a:ext>
            </a:extLst>
          </p:cNvPr>
          <p:cNvSpPr>
            <a:spLocks noGrp="1"/>
          </p:cNvSpPr>
          <p:nvPr>
            <p:ph type="body" sz="quarter" idx="12"/>
          </p:nvPr>
        </p:nvSpPr>
        <p:spPr>
          <a:xfrm>
            <a:off x="1840903" y="1661915"/>
            <a:ext cx="14606193" cy="1040335"/>
          </a:xfrm>
          <a:solidFill>
            <a:schemeClr val="accent5">
              <a:lumMod val="60000"/>
              <a:lumOff val="40000"/>
            </a:schemeClr>
          </a:solidFill>
          <a:ln>
            <a:solidFill>
              <a:schemeClr val="accent1"/>
            </a:solidFill>
          </a:ln>
        </p:spPr>
        <p:txBody>
          <a:bodyPr>
            <a:noAutofit/>
          </a:bodyPr>
          <a:lstStyle/>
          <a:p>
            <a:r>
              <a:rPr lang="ja-JP" altLang="en-US" sz="4000"/>
              <a:t>教室名：千葉大学大学院医学研究院画像診断・放射線腫瘍学</a:t>
            </a:r>
          </a:p>
        </p:txBody>
      </p:sp>
      <p:cxnSp>
        <p:nvCxnSpPr>
          <p:cNvPr id="42" name="直線コネクタ 41">
            <a:extLst>
              <a:ext uri="{FF2B5EF4-FFF2-40B4-BE49-F238E27FC236}">
                <a16:creationId xmlns:a16="http://schemas.microsoft.com/office/drawing/2014/main" xmlns="" id="{7B02AD54-6162-AD41-B1C9-E5E6CBB23FB3}"/>
              </a:ext>
            </a:extLst>
          </p:cNvPr>
          <p:cNvCxnSpPr>
            <a:cxnSpLocks/>
          </p:cNvCxnSpPr>
          <p:nvPr/>
        </p:nvCxnSpPr>
        <p:spPr>
          <a:xfrm>
            <a:off x="0" y="1317662"/>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図 6" descr="ポーズをとる男性グループ&#10;&#10;自動的に生成された説明">
            <a:extLst>
              <a:ext uri="{FF2B5EF4-FFF2-40B4-BE49-F238E27FC236}">
                <a16:creationId xmlns:a16="http://schemas.microsoft.com/office/drawing/2014/main" xmlns="" id="{0D5B5EE0-3DB0-9F41-A996-B20257160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58" y="8162328"/>
            <a:ext cx="12383367" cy="1610845"/>
          </a:xfrm>
          <a:prstGeom prst="rect">
            <a:avLst/>
          </a:prstGeom>
        </p:spPr>
      </p:pic>
    </p:spTree>
    <p:extLst>
      <p:ext uri="{BB962C8B-B14F-4D97-AF65-F5344CB8AC3E}">
        <p14:creationId xmlns:p14="http://schemas.microsoft.com/office/powerpoint/2010/main" val="372832746"/>
      </p:ext>
    </p:extLst>
  </p:cSld>
  <p:clrMapOvr>
    <a:masterClrMapping/>
  </p:clrMapOvr>
  <mc:AlternateContent xmlns:mc="http://schemas.openxmlformats.org/markup-compatibility/2006" xmlns:p14="http://schemas.microsoft.com/office/powerpoint/2010/main">
    <mc:Choice Requires="p14">
      <p:transition p14:dur="0" advTm="10518"/>
    </mc:Choice>
    <mc:Fallback xmlns="">
      <p:transition advTm="1051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lang="ja-JP" altLang="en-US" dirty="0"/>
              <a:t>画像診断できること</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xmlns="" id="{71D17B4B-2F59-4E42-B054-1550DBE8AAC9}"/>
              </a:ext>
            </a:extLst>
          </p:cNvPr>
          <p:cNvSpPr txBox="1"/>
          <p:nvPr/>
        </p:nvSpPr>
        <p:spPr>
          <a:xfrm>
            <a:off x="262300" y="1298007"/>
            <a:ext cx="15745064" cy="9879628"/>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kumimoji="1" lang="ja-JP" altLang="en-US" sz="3200" b="1" i="1" u="sng" dirty="0" smtClean="0"/>
              <a:t>見つけること</a:t>
            </a:r>
            <a:endParaRPr kumimoji="1" lang="en-US" altLang="ja-JP" sz="3200" b="1" i="1" u="sng" dirty="0" smtClean="0"/>
          </a:p>
          <a:p>
            <a:pPr>
              <a:lnSpc>
                <a:spcPct val="150000"/>
              </a:lnSpc>
            </a:pPr>
            <a:r>
              <a:rPr kumimoji="1" lang="ja-JP" altLang="en-US" sz="3200" dirty="0" smtClean="0"/>
              <a:t>　　✓癌の原発巣・転移検索</a:t>
            </a:r>
            <a:endParaRPr kumimoji="1" lang="en-US" altLang="ja-JP" sz="3200" dirty="0" smtClean="0"/>
          </a:p>
          <a:p>
            <a:pPr>
              <a:lnSpc>
                <a:spcPct val="150000"/>
              </a:lnSpc>
            </a:pPr>
            <a:r>
              <a:rPr kumimoji="1" lang="ja-JP" altLang="en-US" sz="3200" dirty="0"/>
              <a:t>　</a:t>
            </a:r>
            <a:r>
              <a:rPr kumimoji="1" lang="ja-JP" altLang="en-US" sz="3200" dirty="0" smtClean="0"/>
              <a:t>　✓不明熱の原因精査</a:t>
            </a:r>
            <a:endParaRPr kumimoji="1" lang="en-US" altLang="ja-JP" sz="3200" dirty="0"/>
          </a:p>
          <a:p>
            <a:pPr marL="571500" indent="-571500">
              <a:lnSpc>
                <a:spcPct val="150000"/>
              </a:lnSpc>
              <a:buFont typeface="Arial" panose="020B0604020202020204" pitchFamily="34" charset="0"/>
              <a:buChar char="•"/>
            </a:pPr>
            <a:r>
              <a:rPr kumimoji="1" lang="ja-JP" altLang="en-US" sz="3200" b="1" i="1" u="sng" dirty="0" smtClean="0"/>
              <a:t>診断すること</a:t>
            </a:r>
            <a:endParaRPr kumimoji="1" lang="en-US" altLang="ja-JP" sz="3200" b="1" i="1" u="sng" dirty="0" smtClean="0"/>
          </a:p>
          <a:p>
            <a:pPr>
              <a:lnSpc>
                <a:spcPct val="150000"/>
              </a:lnSpc>
            </a:pPr>
            <a:r>
              <a:rPr kumimoji="1" lang="ja-JP" altLang="en-US" sz="3200" dirty="0"/>
              <a:t>　</a:t>
            </a:r>
            <a:r>
              <a:rPr kumimoji="1" lang="ja-JP" altLang="en-US" sz="3200" dirty="0" smtClean="0"/>
              <a:t>　✓肝腫瘍の精査</a:t>
            </a:r>
            <a:endParaRPr kumimoji="1" lang="en-US" altLang="ja-JP" sz="3200" dirty="0" smtClean="0"/>
          </a:p>
          <a:p>
            <a:pPr>
              <a:lnSpc>
                <a:spcPct val="150000"/>
              </a:lnSpc>
            </a:pPr>
            <a:r>
              <a:rPr kumimoji="1" lang="ja-JP" altLang="en-US" sz="3200" dirty="0" smtClean="0"/>
              <a:t>　　✓片麻痺の原因精査</a:t>
            </a:r>
            <a:endParaRPr kumimoji="1" lang="en-US" altLang="ja-JP" sz="3200" dirty="0" smtClean="0"/>
          </a:p>
          <a:p>
            <a:pPr marL="571500" indent="-571500">
              <a:lnSpc>
                <a:spcPct val="150000"/>
              </a:lnSpc>
              <a:buFont typeface="Arial" panose="020B0604020202020204" pitchFamily="34" charset="0"/>
              <a:buChar char="•"/>
            </a:pPr>
            <a:r>
              <a:rPr kumimoji="1" lang="ja-JP" altLang="en-US" sz="3200" b="1" i="1" u="sng" dirty="0" smtClean="0"/>
              <a:t>次の一手を示すこと</a:t>
            </a:r>
            <a:endParaRPr kumimoji="1" lang="en-US" altLang="ja-JP" sz="3200" b="1" i="1" u="sng" dirty="0" smtClean="0"/>
          </a:p>
          <a:p>
            <a:pPr>
              <a:lnSpc>
                <a:spcPct val="150000"/>
              </a:lnSpc>
            </a:pPr>
            <a:r>
              <a:rPr kumimoji="1" lang="ja-JP" altLang="en-US" sz="3200" dirty="0"/>
              <a:t>　</a:t>
            </a:r>
            <a:r>
              <a:rPr kumimoji="1" lang="ja-JP" altLang="en-US" sz="3200" dirty="0" smtClean="0"/>
              <a:t>　✓画像や検査の追加</a:t>
            </a:r>
            <a:endParaRPr kumimoji="1" lang="en-US" altLang="ja-JP" sz="3200" dirty="0" smtClean="0"/>
          </a:p>
          <a:p>
            <a:pPr>
              <a:lnSpc>
                <a:spcPct val="150000"/>
              </a:lnSpc>
            </a:pPr>
            <a:r>
              <a:rPr kumimoji="1" lang="ja-JP" altLang="en-US" sz="3200" dirty="0"/>
              <a:t>　</a:t>
            </a:r>
            <a:r>
              <a:rPr kumimoji="1" lang="ja-JP" altLang="en-US" sz="3200" dirty="0" smtClean="0"/>
              <a:t>　✓臨床症状の確認</a:t>
            </a:r>
            <a:endParaRPr kumimoji="1" lang="en-US" altLang="ja-JP" sz="3200" dirty="0" smtClean="0"/>
          </a:p>
          <a:p>
            <a:pPr>
              <a:lnSpc>
                <a:spcPct val="150000"/>
              </a:lnSpc>
            </a:pPr>
            <a:endParaRPr kumimoji="1" lang="en-US" altLang="ja-JP" sz="3200" dirty="0"/>
          </a:p>
          <a:p>
            <a:pPr marL="571500" indent="-571500">
              <a:lnSpc>
                <a:spcPct val="150000"/>
              </a:lnSpc>
              <a:buFont typeface="Wingdings" panose="05000000000000000000" pitchFamily="2" charset="2"/>
              <a:buChar char="Ø"/>
            </a:pPr>
            <a:r>
              <a:rPr kumimoji="1" lang="ja-JP" altLang="en-US" sz="3600" b="1" dirty="0" smtClean="0"/>
              <a:t>全身を見ることによる総合的な判断</a:t>
            </a:r>
            <a:endParaRPr kumimoji="1" lang="en-US" altLang="ja-JP" sz="3600" b="1" dirty="0" smtClean="0"/>
          </a:p>
          <a:p>
            <a:pPr marL="571500" indent="-571500">
              <a:lnSpc>
                <a:spcPct val="150000"/>
              </a:lnSpc>
              <a:buFont typeface="Wingdings" panose="05000000000000000000" pitchFamily="2" charset="2"/>
              <a:buChar char="Ø"/>
            </a:pPr>
            <a:r>
              <a:rPr kumimoji="1" lang="en-US" altLang="ja-JP" sz="3600" b="1" dirty="0" smtClean="0"/>
              <a:t>Doctor’s doctor </a:t>
            </a:r>
            <a:r>
              <a:rPr kumimoji="1" lang="ja-JP" altLang="en-US" sz="3600" b="1" dirty="0" smtClean="0"/>
              <a:t>クライアントは医師たち</a:t>
            </a:r>
            <a:endParaRPr kumimoji="1" lang="en-US" altLang="ja-JP" sz="3600" b="1" dirty="0" smtClean="0"/>
          </a:p>
          <a:p>
            <a:pPr>
              <a:lnSpc>
                <a:spcPct val="150000"/>
              </a:lnSpc>
            </a:pPr>
            <a:endParaRPr kumimoji="1" lang="ja-JP" altLang="en-US" sz="3200" dirty="0"/>
          </a:p>
        </p:txBody>
      </p:sp>
    </p:spTree>
    <p:extLst>
      <p:ext uri="{BB962C8B-B14F-4D97-AF65-F5344CB8AC3E}">
        <p14:creationId xmlns:p14="http://schemas.microsoft.com/office/powerpoint/2010/main" val="2094119068"/>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lang="ja-JP" altLang="en-US" dirty="0" smtClean="0"/>
              <a:t>ある画像診断医の</a:t>
            </a:r>
            <a:r>
              <a:rPr lang="en-US" altLang="ja-JP" dirty="0" smtClean="0"/>
              <a:t>1</a:t>
            </a:r>
            <a:r>
              <a:rPr lang="ja-JP" altLang="en-US" dirty="0" smtClean="0"/>
              <a:t>日</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xmlns="" id="{71D17B4B-2F59-4E42-B054-1550DBE8AAC9}"/>
              </a:ext>
            </a:extLst>
          </p:cNvPr>
          <p:cNvSpPr txBox="1"/>
          <p:nvPr/>
        </p:nvSpPr>
        <p:spPr>
          <a:xfrm>
            <a:off x="647229" y="1351045"/>
            <a:ext cx="15745064" cy="8272457"/>
          </a:xfrm>
          <a:prstGeom prst="rect">
            <a:avLst/>
          </a:prstGeom>
          <a:noFill/>
        </p:spPr>
        <p:txBody>
          <a:bodyPr wrap="square" rtlCol="0">
            <a:spAutoFit/>
          </a:bodyPr>
          <a:lstStyle/>
          <a:p>
            <a:pPr marL="571500" indent="-571500">
              <a:lnSpc>
                <a:spcPct val="150000"/>
              </a:lnSpc>
              <a:buFont typeface="Wingdings" panose="05000000000000000000" pitchFamily="2" charset="2"/>
              <a:buChar char="n"/>
            </a:pPr>
            <a:r>
              <a:rPr kumimoji="1" lang="ja-JP" altLang="en-US" sz="3600" b="1" dirty="0" smtClean="0"/>
              <a:t>画像診断部のお仕事</a:t>
            </a:r>
            <a:endParaRPr kumimoji="1" lang="en-US" altLang="ja-JP" sz="3600" b="1" dirty="0" smtClean="0"/>
          </a:p>
          <a:p>
            <a:pPr>
              <a:lnSpc>
                <a:spcPct val="150000"/>
              </a:lnSpc>
            </a:pPr>
            <a:r>
              <a:rPr kumimoji="1" lang="ja-JP" altLang="en-US" sz="3600" dirty="0" smtClean="0"/>
              <a:t>・週</a:t>
            </a:r>
            <a:r>
              <a:rPr kumimoji="1" lang="en-US" altLang="ja-JP" sz="3600" dirty="0" smtClean="0"/>
              <a:t>4</a:t>
            </a:r>
            <a:r>
              <a:rPr kumimoji="1" lang="ja-JP" altLang="en-US" sz="3600" dirty="0" smtClean="0"/>
              <a:t>日大学勤務・</a:t>
            </a:r>
            <a:r>
              <a:rPr kumimoji="1" lang="en-US" altLang="ja-JP" sz="3600" dirty="0" smtClean="0"/>
              <a:t>1</a:t>
            </a:r>
            <a:r>
              <a:rPr kumimoji="1" lang="ja-JP" altLang="en-US" sz="3600" dirty="0" smtClean="0"/>
              <a:t>日外勤が基本</a:t>
            </a:r>
            <a:endParaRPr kumimoji="1" lang="en-US" altLang="ja-JP" sz="3600" dirty="0" smtClean="0"/>
          </a:p>
          <a:p>
            <a:pPr>
              <a:lnSpc>
                <a:spcPct val="150000"/>
              </a:lnSpc>
            </a:pPr>
            <a:endParaRPr kumimoji="1" lang="en-US" altLang="ja-JP" sz="3600" dirty="0"/>
          </a:p>
          <a:p>
            <a:pPr>
              <a:lnSpc>
                <a:spcPct val="150000"/>
              </a:lnSpc>
            </a:pPr>
            <a:r>
              <a:rPr kumimoji="1" lang="ja-JP" altLang="en-US" sz="3600" dirty="0" smtClean="0"/>
              <a:t>・読影</a:t>
            </a:r>
            <a:r>
              <a:rPr kumimoji="1" lang="en-US" altLang="ja-JP" sz="3600" dirty="0" smtClean="0"/>
              <a:t>(</a:t>
            </a:r>
            <a:r>
              <a:rPr kumimoji="1" lang="ja-JP" altLang="en-US" sz="3600" dirty="0" smtClean="0"/>
              <a:t>画像診断</a:t>
            </a:r>
            <a:r>
              <a:rPr kumimoji="1" lang="en-US" altLang="ja-JP" sz="3600" dirty="0" smtClean="0"/>
              <a:t>)</a:t>
            </a:r>
            <a:r>
              <a:rPr kumimoji="1" lang="ja-JP" altLang="en-US" sz="3600" dirty="0" smtClean="0"/>
              <a:t>業務が主体</a:t>
            </a:r>
            <a:endParaRPr kumimoji="1" lang="en-US" altLang="ja-JP" sz="3600" dirty="0" smtClean="0"/>
          </a:p>
          <a:p>
            <a:pPr>
              <a:lnSpc>
                <a:spcPct val="150000"/>
              </a:lnSpc>
            </a:pPr>
            <a:r>
              <a:rPr kumimoji="1" lang="ja-JP" altLang="en-US" sz="3600" dirty="0" smtClean="0"/>
              <a:t>　✓</a:t>
            </a:r>
            <a:r>
              <a:rPr kumimoji="1" lang="en-US" altLang="ja-JP" sz="3600" dirty="0" smtClean="0"/>
              <a:t>CT</a:t>
            </a:r>
            <a:r>
              <a:rPr kumimoji="1" lang="ja-JP" altLang="en-US" sz="3600" dirty="0" err="1" smtClean="0"/>
              <a:t>、</a:t>
            </a:r>
            <a:r>
              <a:rPr kumimoji="1" lang="en-US" altLang="ja-JP" sz="3600" dirty="0" smtClean="0"/>
              <a:t>MRI</a:t>
            </a:r>
            <a:r>
              <a:rPr kumimoji="1" lang="ja-JP" altLang="en-US" sz="3600" dirty="0" err="1" smtClean="0"/>
              <a:t>、</a:t>
            </a:r>
            <a:r>
              <a:rPr kumimoji="1" lang="en-US" altLang="ja-JP" sz="3600" dirty="0" smtClean="0"/>
              <a:t>PET/CT</a:t>
            </a:r>
            <a:r>
              <a:rPr kumimoji="1" lang="ja-JP" altLang="en-US" sz="3600" dirty="0" err="1" smtClean="0"/>
              <a:t>、</a:t>
            </a:r>
            <a:r>
              <a:rPr kumimoji="1" lang="ja-JP" altLang="en-US" sz="3600" dirty="0" smtClean="0"/>
              <a:t>核医学</a:t>
            </a:r>
            <a:r>
              <a:rPr kumimoji="1" lang="en-US" altLang="ja-JP" sz="3600" dirty="0" smtClean="0"/>
              <a:t>…</a:t>
            </a:r>
          </a:p>
          <a:p>
            <a:pPr>
              <a:lnSpc>
                <a:spcPct val="150000"/>
              </a:lnSpc>
            </a:pPr>
            <a:r>
              <a:rPr kumimoji="1" lang="ja-JP" altLang="en-US" sz="3600" dirty="0"/>
              <a:t>　</a:t>
            </a:r>
            <a:r>
              <a:rPr kumimoji="1" lang="ja-JP" altLang="en-US" sz="3600" dirty="0" smtClean="0"/>
              <a:t>✓人によっては</a:t>
            </a:r>
            <a:r>
              <a:rPr kumimoji="1" lang="en-US" altLang="ja-JP" sz="3600" dirty="0" smtClean="0"/>
              <a:t>IVR</a:t>
            </a:r>
            <a:r>
              <a:rPr kumimoji="1" lang="ja-JP" altLang="en-US" sz="3600" dirty="0" smtClean="0"/>
              <a:t>に携わることも</a:t>
            </a:r>
            <a:endParaRPr kumimoji="1" lang="en-US" altLang="ja-JP" sz="3600" dirty="0" smtClean="0"/>
          </a:p>
          <a:p>
            <a:pPr>
              <a:lnSpc>
                <a:spcPct val="150000"/>
              </a:lnSpc>
            </a:pPr>
            <a:endParaRPr kumimoji="1" lang="en-US" altLang="ja-JP" sz="3600" dirty="0"/>
          </a:p>
          <a:p>
            <a:pPr>
              <a:lnSpc>
                <a:spcPct val="150000"/>
              </a:lnSpc>
            </a:pPr>
            <a:r>
              <a:rPr kumimoji="1" lang="ja-JP" altLang="en-US" sz="3600" dirty="0" smtClean="0"/>
              <a:t>・各専門分野の診療カンファレンスに参加</a:t>
            </a:r>
            <a:endParaRPr kumimoji="1" lang="en-US" altLang="ja-JP" sz="3600" dirty="0" smtClean="0"/>
          </a:p>
          <a:p>
            <a:pPr>
              <a:lnSpc>
                <a:spcPct val="150000"/>
              </a:lnSpc>
            </a:pPr>
            <a:r>
              <a:rPr kumimoji="1" lang="ja-JP" altLang="en-US" sz="3600" dirty="0"/>
              <a:t>　</a:t>
            </a:r>
            <a:r>
              <a:rPr kumimoji="1" lang="ja-JP" altLang="en-US" sz="3600" dirty="0" smtClean="0"/>
              <a:t>✓特に診断専門医：</a:t>
            </a:r>
            <a:r>
              <a:rPr kumimoji="1" lang="en-US" altLang="ja-JP" sz="3600" dirty="0" smtClean="0"/>
              <a:t>subspecialty</a:t>
            </a:r>
          </a:p>
          <a:p>
            <a:pPr>
              <a:lnSpc>
                <a:spcPct val="150000"/>
              </a:lnSpc>
            </a:pPr>
            <a:r>
              <a:rPr kumimoji="1" lang="ja-JP" altLang="en-US" sz="3600" dirty="0"/>
              <a:t>　</a:t>
            </a:r>
            <a:r>
              <a:rPr kumimoji="1" lang="ja-JP" altLang="en-US" sz="3600" dirty="0" smtClean="0"/>
              <a:t>✓専門医取得前は専門医と一緒に参加</a:t>
            </a:r>
            <a:endParaRPr kumimoji="1" lang="ja-JP" altLang="en-US" sz="3600" dirty="0"/>
          </a:p>
        </p:txBody>
      </p:sp>
    </p:spTree>
    <p:extLst>
      <p:ext uri="{BB962C8B-B14F-4D97-AF65-F5344CB8AC3E}">
        <p14:creationId xmlns:p14="http://schemas.microsoft.com/office/powerpoint/2010/main" val="336315870"/>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lang="ja-JP" altLang="en-US" dirty="0"/>
              <a:t>ある画像診断医</a:t>
            </a:r>
            <a:r>
              <a:rPr lang="ja-JP" altLang="en-US" dirty="0" smtClean="0"/>
              <a:t>の</a:t>
            </a:r>
            <a:r>
              <a:rPr lang="en-US" altLang="ja-JP" dirty="0" smtClean="0"/>
              <a:t>1</a:t>
            </a:r>
            <a:r>
              <a:rPr lang="ja-JP" altLang="en-US" dirty="0" smtClean="0"/>
              <a:t>週間</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xmlns="" id="{71D17B4B-2F59-4E42-B054-1550DBE8AAC9}"/>
              </a:ext>
            </a:extLst>
          </p:cNvPr>
          <p:cNvSpPr txBox="1"/>
          <p:nvPr/>
        </p:nvSpPr>
        <p:spPr>
          <a:xfrm>
            <a:off x="977429" y="1170343"/>
            <a:ext cx="15745064" cy="9233297"/>
          </a:xfrm>
          <a:prstGeom prst="rect">
            <a:avLst/>
          </a:prstGeom>
          <a:noFill/>
        </p:spPr>
        <p:txBody>
          <a:bodyPr wrap="square" rtlCol="0">
            <a:spAutoFit/>
          </a:bodyPr>
          <a:lstStyle/>
          <a:p>
            <a:pPr marL="571500" indent="-571500">
              <a:lnSpc>
                <a:spcPct val="150000"/>
              </a:lnSpc>
              <a:buFont typeface="Wingdings" panose="05000000000000000000" pitchFamily="2" charset="2"/>
              <a:buChar char="n"/>
            </a:pPr>
            <a:r>
              <a:rPr kumimoji="1" lang="en-US" altLang="ja-JP" sz="4400" dirty="0"/>
              <a:t>1</a:t>
            </a:r>
            <a:r>
              <a:rPr kumimoji="1" lang="ja-JP" altLang="en-US" sz="4400" dirty="0"/>
              <a:t>週間</a:t>
            </a:r>
            <a:r>
              <a:rPr kumimoji="1" lang="ja-JP" altLang="en-US" sz="4400" dirty="0" smtClean="0"/>
              <a:t>のスケジュール</a:t>
            </a:r>
            <a:endParaRPr kumimoji="1" lang="en-US" altLang="ja-JP" sz="4400" dirty="0" smtClean="0"/>
          </a:p>
          <a:p>
            <a:pPr marL="571500" indent="-571500">
              <a:lnSpc>
                <a:spcPct val="150000"/>
              </a:lnSpc>
              <a:buFont typeface="Arial" panose="020B0604020202020204" pitchFamily="34" charset="0"/>
              <a:buChar char="•"/>
            </a:pPr>
            <a:r>
              <a:rPr kumimoji="1" lang="ja-JP" altLang="en-US" sz="4400" dirty="0" smtClean="0"/>
              <a:t>月曜日：夕方に耳鼻咽喉科のカンファレンス</a:t>
            </a:r>
            <a:endParaRPr kumimoji="1" lang="en-US" altLang="ja-JP" sz="4400" dirty="0" smtClean="0"/>
          </a:p>
          <a:p>
            <a:pPr marL="571500" indent="-571500">
              <a:lnSpc>
                <a:spcPct val="150000"/>
              </a:lnSpc>
              <a:buFont typeface="Arial" panose="020B0604020202020204" pitchFamily="34" charset="0"/>
              <a:buChar char="•"/>
            </a:pPr>
            <a:r>
              <a:rPr kumimoji="1" lang="ja-JP" altLang="en-US" sz="4400" dirty="0" smtClean="0"/>
              <a:t>火曜日：外勤</a:t>
            </a:r>
            <a:endParaRPr kumimoji="1" lang="en-US" altLang="ja-JP" sz="4400" dirty="0" smtClean="0"/>
          </a:p>
          <a:p>
            <a:pPr marL="571500" indent="-571500">
              <a:lnSpc>
                <a:spcPct val="150000"/>
              </a:lnSpc>
              <a:buFont typeface="Arial" panose="020B0604020202020204" pitchFamily="34" charset="0"/>
              <a:buChar char="•"/>
            </a:pPr>
            <a:r>
              <a:rPr kumimoji="1" lang="ja-JP" altLang="en-US" sz="4400" dirty="0" smtClean="0"/>
              <a:t>水曜日：定期のカンファレンスはなし</a:t>
            </a:r>
            <a:endParaRPr kumimoji="1" lang="en-US" altLang="ja-JP" sz="4400" dirty="0" smtClean="0"/>
          </a:p>
          <a:p>
            <a:pPr marL="571500" indent="-571500">
              <a:lnSpc>
                <a:spcPct val="150000"/>
              </a:lnSpc>
              <a:buFont typeface="Arial" panose="020B0604020202020204" pitchFamily="34" charset="0"/>
              <a:buChar char="•"/>
            </a:pPr>
            <a:r>
              <a:rPr kumimoji="1" lang="ja-JP" altLang="en-US" sz="4400" dirty="0" smtClean="0"/>
              <a:t>木曜日：朝と晩にカンファレンス</a:t>
            </a:r>
            <a:endParaRPr kumimoji="1" lang="en-US" altLang="ja-JP" sz="4400" dirty="0" smtClean="0"/>
          </a:p>
          <a:p>
            <a:pPr marL="571500" indent="-571500">
              <a:lnSpc>
                <a:spcPct val="150000"/>
              </a:lnSpc>
              <a:buFont typeface="Arial" panose="020B0604020202020204" pitchFamily="34" charset="0"/>
              <a:buChar char="•"/>
            </a:pPr>
            <a:r>
              <a:rPr kumimoji="1" lang="ja-JP" altLang="en-US" sz="4400" dirty="0" smtClean="0"/>
              <a:t>金曜日：夕方にキャンサーボード</a:t>
            </a:r>
            <a:r>
              <a:rPr kumimoji="1" lang="en-US" altLang="ja-JP" sz="4400" dirty="0" smtClean="0"/>
              <a:t>(</a:t>
            </a:r>
            <a:r>
              <a:rPr kumimoji="1" lang="ja-JP" altLang="en-US" sz="4400" dirty="0" smtClean="0"/>
              <a:t>不定期</a:t>
            </a:r>
            <a:r>
              <a:rPr kumimoji="1" lang="en-US" altLang="ja-JP" sz="4400" dirty="0" smtClean="0"/>
              <a:t>)</a:t>
            </a:r>
          </a:p>
          <a:p>
            <a:pPr>
              <a:lnSpc>
                <a:spcPct val="150000"/>
              </a:lnSpc>
            </a:pPr>
            <a:endParaRPr kumimoji="1" lang="en-US" altLang="ja-JP" sz="4400" dirty="0"/>
          </a:p>
          <a:p>
            <a:pPr>
              <a:lnSpc>
                <a:spcPct val="150000"/>
              </a:lnSpc>
            </a:pPr>
            <a:r>
              <a:rPr kumimoji="1" lang="ja-JP" altLang="en-US" sz="4400" dirty="0" smtClean="0"/>
              <a:t>土日は基本的にフリーです</a:t>
            </a:r>
            <a:endParaRPr kumimoji="1" lang="en-US" altLang="ja-JP" sz="4400" dirty="0" smtClean="0"/>
          </a:p>
          <a:p>
            <a:pPr>
              <a:lnSpc>
                <a:spcPct val="150000"/>
              </a:lnSpc>
            </a:pPr>
            <a:r>
              <a:rPr kumimoji="1" lang="ja-JP" altLang="en-US" sz="4400" dirty="0" smtClean="0"/>
              <a:t>当直</a:t>
            </a:r>
            <a:r>
              <a:rPr kumimoji="1" lang="ja-JP" altLang="en-US" sz="4400" dirty="0"/>
              <a:t>勤務</a:t>
            </a:r>
            <a:r>
              <a:rPr kumimoji="1" lang="ja-JP" altLang="en-US" sz="4400" dirty="0" smtClean="0"/>
              <a:t>の回数は少なく</a:t>
            </a:r>
            <a:r>
              <a:rPr kumimoji="1" lang="en-US" altLang="ja-JP" sz="4400" dirty="0" smtClean="0"/>
              <a:t>(max4</a:t>
            </a:r>
            <a:r>
              <a:rPr kumimoji="1" lang="ja-JP" altLang="en-US" sz="4400" dirty="0" smtClean="0"/>
              <a:t>回</a:t>
            </a:r>
            <a:r>
              <a:rPr kumimoji="1" lang="en-US" altLang="ja-JP" sz="4400" dirty="0" smtClean="0"/>
              <a:t>/</a:t>
            </a:r>
            <a:r>
              <a:rPr kumimoji="1" lang="ja-JP" altLang="en-US" sz="4400" dirty="0" smtClean="0"/>
              <a:t>月</a:t>
            </a:r>
            <a:r>
              <a:rPr kumimoji="1" lang="en-US" altLang="ja-JP" sz="4400" dirty="0" smtClean="0"/>
              <a:t>)</a:t>
            </a:r>
            <a:r>
              <a:rPr kumimoji="1" lang="ja-JP" altLang="en-US" sz="4400" dirty="0" err="1" smtClean="0"/>
              <a:t>、</a:t>
            </a:r>
            <a:r>
              <a:rPr kumimoji="1" lang="ja-JP" altLang="en-US" sz="4400" dirty="0" smtClean="0"/>
              <a:t>当直業務量は少ない</a:t>
            </a:r>
            <a:endParaRPr kumimoji="1" lang="ja-JP" altLang="en-US" sz="4400" dirty="0"/>
          </a:p>
        </p:txBody>
      </p:sp>
    </p:spTree>
    <p:extLst>
      <p:ext uri="{BB962C8B-B14F-4D97-AF65-F5344CB8AC3E}">
        <p14:creationId xmlns:p14="http://schemas.microsoft.com/office/powerpoint/2010/main" val="4214408850"/>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lang="ja-JP" altLang="en-US" dirty="0" smtClean="0"/>
              <a:t>都内在住のある</a:t>
            </a:r>
            <a:r>
              <a:rPr lang="ja-JP" altLang="en-US" dirty="0"/>
              <a:t>画像診断医</a:t>
            </a:r>
            <a:r>
              <a:rPr lang="ja-JP" altLang="en-US" dirty="0" smtClean="0"/>
              <a:t>の</a:t>
            </a:r>
            <a:r>
              <a:rPr lang="en-US" altLang="ja-JP" dirty="0" smtClean="0"/>
              <a:t>1</a:t>
            </a:r>
            <a:r>
              <a:rPr lang="ja-JP" altLang="en-US" dirty="0"/>
              <a:t>日</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35000" y="1508760"/>
            <a:ext cx="17297400" cy="7540526"/>
          </a:xfrm>
          <a:prstGeom prst="rect">
            <a:avLst/>
          </a:prstGeom>
          <a:noFill/>
        </p:spPr>
        <p:txBody>
          <a:bodyPr wrap="square" rtlCol="0">
            <a:spAutoFit/>
          </a:bodyPr>
          <a:lstStyle/>
          <a:p>
            <a:pPr marL="571500" indent="-571500">
              <a:buFont typeface="Arial" panose="020B0604020202020204" pitchFamily="34" charset="0"/>
              <a:buChar char="•"/>
            </a:pPr>
            <a:r>
              <a:rPr kumimoji="1" lang="en-US" altLang="ja-JP" sz="4400" dirty="0" smtClean="0"/>
              <a:t>5:40</a:t>
            </a:r>
            <a:r>
              <a:rPr kumimoji="1" lang="ja-JP" altLang="en-US" sz="4400" dirty="0" smtClean="0"/>
              <a:t>　起床</a:t>
            </a:r>
            <a:r>
              <a:rPr kumimoji="1" lang="en-US" altLang="ja-JP" sz="4400" dirty="0" smtClean="0"/>
              <a:t>(</a:t>
            </a:r>
            <a:r>
              <a:rPr kumimoji="1" lang="ja-JP" altLang="en-US" sz="4400" dirty="0" smtClean="0"/>
              <a:t>普段はもっと遅い</a:t>
            </a:r>
            <a:r>
              <a:rPr kumimoji="1" lang="en-US" altLang="ja-JP" sz="4400" dirty="0" smtClean="0"/>
              <a:t>)</a:t>
            </a:r>
          </a:p>
          <a:p>
            <a:pPr marL="571500" indent="-571500">
              <a:buFont typeface="Arial" panose="020B0604020202020204" pitchFamily="34" charset="0"/>
              <a:buChar char="•"/>
            </a:pPr>
            <a:r>
              <a:rPr kumimoji="1" lang="en-US" altLang="ja-JP" sz="4400" dirty="0" smtClean="0"/>
              <a:t>6:20</a:t>
            </a:r>
            <a:r>
              <a:rPr kumimoji="1" lang="ja-JP" altLang="en-US" sz="4400" dirty="0" smtClean="0"/>
              <a:t>　自宅を出る</a:t>
            </a:r>
            <a:endParaRPr kumimoji="1" lang="en-US" altLang="ja-JP" sz="4400" dirty="0" smtClean="0"/>
          </a:p>
          <a:p>
            <a:r>
              <a:rPr kumimoji="1" lang="ja-JP" altLang="en-US" sz="4400" dirty="0"/>
              <a:t>　</a:t>
            </a:r>
            <a:r>
              <a:rPr kumimoji="1" lang="ja-JP" altLang="en-US" sz="4400" dirty="0" smtClean="0"/>
              <a:t>✓鉄道・バス通勤</a:t>
            </a:r>
            <a:endParaRPr kumimoji="1" lang="en-US" altLang="ja-JP" sz="4400" dirty="0" smtClean="0"/>
          </a:p>
          <a:p>
            <a:endParaRPr kumimoji="1" lang="en-US" altLang="ja-JP" sz="4400" dirty="0"/>
          </a:p>
          <a:p>
            <a:endParaRPr kumimoji="1" lang="en-US" altLang="ja-JP" sz="4400" dirty="0" smtClean="0"/>
          </a:p>
          <a:p>
            <a:endParaRPr kumimoji="1" lang="en-US" altLang="ja-JP" sz="4400" dirty="0"/>
          </a:p>
          <a:p>
            <a:endParaRPr kumimoji="1" lang="en-US" altLang="ja-JP" sz="4400" dirty="0" smtClean="0"/>
          </a:p>
          <a:p>
            <a:pPr marL="571500" indent="-571500">
              <a:buFont typeface="Arial" panose="020B0604020202020204" pitchFamily="34" charset="0"/>
              <a:buChar char="•"/>
            </a:pPr>
            <a:endParaRPr kumimoji="1" lang="en-US" altLang="ja-JP" sz="4400" dirty="0" smtClean="0"/>
          </a:p>
          <a:p>
            <a:pPr marL="571500" indent="-571500">
              <a:buFont typeface="Arial" panose="020B0604020202020204" pitchFamily="34" charset="0"/>
              <a:buChar char="•"/>
            </a:pPr>
            <a:endParaRPr kumimoji="1" lang="en-US" altLang="ja-JP" sz="4400" dirty="0"/>
          </a:p>
          <a:p>
            <a:pPr marL="571500" indent="-571500">
              <a:buFont typeface="Arial" panose="020B0604020202020204" pitchFamily="34" charset="0"/>
              <a:buChar char="•"/>
            </a:pPr>
            <a:r>
              <a:rPr kumimoji="1" lang="en-US" altLang="ja-JP" sz="4400" dirty="0" smtClean="0"/>
              <a:t>7:30</a:t>
            </a:r>
            <a:r>
              <a:rPr kumimoji="1" lang="ja-JP" altLang="en-US" sz="4400" dirty="0" smtClean="0"/>
              <a:t>過ぎ　大学病院に到着</a:t>
            </a:r>
            <a:endParaRPr kumimoji="1" lang="en-US" altLang="ja-JP" sz="4400" dirty="0" smtClean="0"/>
          </a:p>
          <a:p>
            <a:r>
              <a:rPr kumimoji="1" lang="ja-JP" altLang="en-US" sz="4400" dirty="0"/>
              <a:t>　</a:t>
            </a:r>
            <a:r>
              <a:rPr kumimoji="1" lang="ja-JP" altLang="en-US" sz="4400" dirty="0" smtClean="0"/>
              <a:t>✓カンファレンス前の最後のチェック</a:t>
            </a:r>
            <a:endParaRPr kumimoji="1" lang="ja-JP" altLang="en-US"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588" y="3748246"/>
            <a:ext cx="3884612" cy="377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628" y="3763487"/>
            <a:ext cx="5468892" cy="372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176863"/>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lang="ja-JP" altLang="en-US" dirty="0"/>
              <a:t>都内在住</a:t>
            </a:r>
            <a:r>
              <a:rPr lang="ja-JP" altLang="en-US" dirty="0" smtClean="0"/>
              <a:t>のある画像</a:t>
            </a:r>
            <a:r>
              <a:rPr lang="ja-JP" altLang="en-US" dirty="0"/>
              <a:t>診断医</a:t>
            </a:r>
            <a:r>
              <a:rPr lang="ja-JP" altLang="en-US" dirty="0" smtClean="0"/>
              <a:t>の</a:t>
            </a:r>
            <a:r>
              <a:rPr lang="en-US" altLang="ja-JP" dirty="0" smtClean="0"/>
              <a:t>1</a:t>
            </a:r>
            <a:r>
              <a:rPr lang="ja-JP" altLang="en-US" dirty="0"/>
              <a:t>日</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09600" y="1498600"/>
            <a:ext cx="16891000" cy="4154984"/>
          </a:xfrm>
          <a:prstGeom prst="rect">
            <a:avLst/>
          </a:prstGeom>
          <a:noFill/>
        </p:spPr>
        <p:txBody>
          <a:bodyPr wrap="square" rtlCol="0">
            <a:spAutoFit/>
          </a:bodyPr>
          <a:lstStyle/>
          <a:p>
            <a:pPr marL="571500" indent="-571500">
              <a:buFont typeface="Arial" panose="020B0604020202020204" pitchFamily="34" charset="0"/>
              <a:buChar char="•"/>
            </a:pPr>
            <a:r>
              <a:rPr kumimoji="1" lang="en-US" altLang="ja-JP" sz="4400" dirty="0" smtClean="0"/>
              <a:t>8:00</a:t>
            </a:r>
            <a:r>
              <a:rPr kumimoji="1" lang="ja-JP" altLang="en-US" sz="4400" dirty="0" smtClean="0"/>
              <a:t>　呼吸器外科術前症例カンファレンス</a:t>
            </a:r>
            <a:endParaRPr kumimoji="1" lang="en-US" altLang="ja-JP" sz="4400" dirty="0" smtClean="0"/>
          </a:p>
          <a:p>
            <a:r>
              <a:rPr kumimoji="1" lang="ja-JP" altLang="en-US" sz="4400" dirty="0"/>
              <a:t>　</a:t>
            </a:r>
            <a:r>
              <a:rPr kumimoji="1" lang="ja-JP" altLang="en-US" sz="4400" dirty="0" smtClean="0"/>
              <a:t>✓</a:t>
            </a:r>
            <a:r>
              <a:rPr kumimoji="1" lang="en-US" altLang="ja-JP" sz="4400" dirty="0" smtClean="0"/>
              <a:t>8:25</a:t>
            </a:r>
            <a:r>
              <a:rPr kumimoji="1" lang="ja-JP" altLang="en-US" sz="4400" dirty="0" smtClean="0"/>
              <a:t>に診断部ミーティングがあります</a:t>
            </a:r>
            <a:endParaRPr kumimoji="1" lang="en-US" altLang="ja-JP" sz="4400" dirty="0" smtClean="0"/>
          </a:p>
          <a:p>
            <a:endParaRPr kumimoji="1" lang="en-US" altLang="ja-JP" sz="4400" dirty="0"/>
          </a:p>
          <a:p>
            <a:pPr marL="571500" indent="-571500">
              <a:buFont typeface="Arial" panose="020B0604020202020204" pitchFamily="34" charset="0"/>
              <a:buChar char="•"/>
            </a:pPr>
            <a:r>
              <a:rPr kumimoji="1" lang="en-US" altLang="ja-JP" sz="4400" dirty="0" smtClean="0"/>
              <a:t>9:00</a:t>
            </a:r>
            <a:r>
              <a:rPr kumimoji="1" lang="ja-JP" altLang="en-US" sz="4400" dirty="0" smtClean="0"/>
              <a:t>　カンファレンス終了、読影業務</a:t>
            </a:r>
            <a:endParaRPr kumimoji="1" lang="en-US" altLang="ja-JP" sz="4400" dirty="0" smtClean="0"/>
          </a:p>
          <a:p>
            <a:r>
              <a:rPr kumimoji="1" lang="ja-JP" altLang="en-US" sz="4400" dirty="0"/>
              <a:t>　</a:t>
            </a:r>
            <a:r>
              <a:rPr kumimoji="1" lang="ja-JP" altLang="en-US" sz="4400" dirty="0" smtClean="0"/>
              <a:t>✓</a:t>
            </a:r>
            <a:r>
              <a:rPr kumimoji="1" lang="en-US" altLang="ja-JP" sz="4400" dirty="0" smtClean="0"/>
              <a:t>CT</a:t>
            </a:r>
            <a:r>
              <a:rPr kumimoji="1" lang="ja-JP" altLang="en-US" sz="4400" dirty="0" err="1" smtClean="0"/>
              <a:t>、</a:t>
            </a:r>
            <a:r>
              <a:rPr kumimoji="1" lang="en-US" altLang="ja-JP" sz="4400" dirty="0" smtClean="0"/>
              <a:t>MRI</a:t>
            </a:r>
            <a:r>
              <a:rPr kumimoji="1" lang="ja-JP" altLang="en-US" sz="4400" dirty="0" err="1" smtClean="0"/>
              <a:t>、</a:t>
            </a:r>
            <a:r>
              <a:rPr kumimoji="1" lang="ja-JP" altLang="en-US" sz="4400" dirty="0"/>
              <a:t>核</a:t>
            </a:r>
            <a:r>
              <a:rPr kumimoji="1" lang="ja-JP" altLang="en-US" sz="4400" dirty="0" smtClean="0"/>
              <a:t>医学検査</a:t>
            </a:r>
            <a:r>
              <a:rPr kumimoji="1" lang="en-US" altLang="ja-JP" sz="4400" dirty="0" smtClean="0"/>
              <a:t>(PET/CT)</a:t>
            </a:r>
            <a:r>
              <a:rPr kumimoji="1" lang="ja-JP" altLang="en-US" sz="4400" dirty="0" err="1" smtClean="0"/>
              <a:t>を読</a:t>
            </a:r>
            <a:r>
              <a:rPr kumimoji="1" lang="ja-JP" altLang="en-US" sz="4400" dirty="0" smtClean="0"/>
              <a:t>影</a:t>
            </a:r>
            <a:endParaRPr kumimoji="1" lang="en-US" altLang="ja-JP" sz="4400" dirty="0" smtClean="0"/>
          </a:p>
          <a:p>
            <a:r>
              <a:rPr kumimoji="1" lang="ja-JP" altLang="en-US" sz="4400" dirty="0"/>
              <a:t>　</a:t>
            </a:r>
            <a:r>
              <a:rPr kumimoji="1" lang="ja-JP" altLang="en-US" sz="4400" dirty="0" smtClean="0"/>
              <a:t>✓専門分野が主体だが、その他にも幅広く読影</a:t>
            </a:r>
            <a:endParaRPr kumimoji="1" lang="en-US" altLang="ja-JP" sz="4400" dirty="0" smtClean="0"/>
          </a:p>
        </p:txBody>
      </p:sp>
      <p:sp>
        <p:nvSpPr>
          <p:cNvPr id="6" name="テキスト ボックス 5"/>
          <p:cNvSpPr txBox="1"/>
          <p:nvPr/>
        </p:nvSpPr>
        <p:spPr>
          <a:xfrm>
            <a:off x="609600" y="6070600"/>
            <a:ext cx="16891000" cy="4154984"/>
          </a:xfrm>
          <a:prstGeom prst="rect">
            <a:avLst/>
          </a:prstGeom>
          <a:noFill/>
        </p:spPr>
        <p:txBody>
          <a:bodyPr wrap="square" rtlCol="0">
            <a:spAutoFit/>
          </a:bodyPr>
          <a:lstStyle/>
          <a:p>
            <a:pPr marL="571500" indent="-571500">
              <a:buFont typeface="Arial" panose="020B0604020202020204" pitchFamily="34" charset="0"/>
              <a:buChar char="•"/>
            </a:pPr>
            <a:r>
              <a:rPr kumimoji="1" lang="ja-JP" altLang="en-US" sz="4400" dirty="0" smtClean="0"/>
              <a:t>お昼：診断部カンファレンス</a:t>
            </a:r>
            <a:endParaRPr kumimoji="1" lang="en-US" altLang="ja-JP" sz="4400" dirty="0" smtClean="0"/>
          </a:p>
          <a:p>
            <a:pPr marL="571500" indent="-571500">
              <a:buFont typeface="Arial" panose="020B0604020202020204" pitchFamily="34" charset="0"/>
              <a:buChar char="•"/>
            </a:pPr>
            <a:r>
              <a:rPr kumimoji="1" lang="ja-JP" altLang="en-US" sz="4400" dirty="0" smtClean="0"/>
              <a:t>月～木曜日、</a:t>
            </a:r>
            <a:r>
              <a:rPr kumimoji="1" lang="en-US" altLang="ja-JP" sz="4400" dirty="0" smtClean="0"/>
              <a:t>15</a:t>
            </a:r>
            <a:r>
              <a:rPr kumimoji="1" lang="ja-JP" altLang="en-US" sz="4400" dirty="0" smtClean="0"/>
              <a:t>～</a:t>
            </a:r>
            <a:r>
              <a:rPr kumimoji="1" lang="en-US" altLang="ja-JP" sz="4400" dirty="0" smtClean="0"/>
              <a:t>30</a:t>
            </a:r>
            <a:r>
              <a:rPr kumimoji="1" lang="ja-JP" altLang="en-US" sz="4400" dirty="0" smtClean="0"/>
              <a:t>分間が基本</a:t>
            </a:r>
            <a:endParaRPr kumimoji="1" lang="en-US" altLang="ja-JP" sz="4400" dirty="0" smtClean="0"/>
          </a:p>
          <a:p>
            <a:pPr marL="571500" indent="-571500">
              <a:buFont typeface="Arial" panose="020B0604020202020204" pitchFamily="34" charset="0"/>
              <a:buChar char="•"/>
            </a:pPr>
            <a:r>
              <a:rPr kumimoji="1" lang="ja-JP" altLang="en-US" sz="4400" dirty="0" smtClean="0"/>
              <a:t>症例検討、レックチャー、学会・講演の予演など</a:t>
            </a:r>
            <a:endParaRPr kumimoji="1" lang="en-US" altLang="ja-JP" sz="4400" dirty="0" smtClean="0"/>
          </a:p>
          <a:p>
            <a:pPr marL="571500" indent="-571500">
              <a:buFont typeface="Arial" panose="020B0604020202020204" pitchFamily="34" charset="0"/>
              <a:buChar char="•"/>
            </a:pPr>
            <a:endParaRPr kumimoji="1" lang="en-US" altLang="ja-JP" sz="4400" dirty="0"/>
          </a:p>
          <a:p>
            <a:pPr marL="571500" indent="-571500">
              <a:buFont typeface="Arial" panose="020B0604020202020204" pitchFamily="34" charset="0"/>
              <a:buChar char="•"/>
            </a:pPr>
            <a:r>
              <a:rPr kumimoji="1" lang="ja-JP" altLang="en-US" sz="4400" dirty="0" smtClean="0"/>
              <a:t>午後：午前に引き続き読影業務</a:t>
            </a:r>
            <a:endParaRPr kumimoji="1" lang="en-US" altLang="ja-JP" sz="4400" dirty="0" smtClean="0"/>
          </a:p>
          <a:p>
            <a:r>
              <a:rPr kumimoji="1" lang="ja-JP" altLang="en-US" sz="4400" dirty="0"/>
              <a:t>　</a:t>
            </a:r>
            <a:r>
              <a:rPr kumimoji="1" lang="ja-JP" altLang="en-US" sz="4400" dirty="0" smtClean="0"/>
              <a:t>✓初期臨床研修医・専攻医の先生のレポートチェック</a:t>
            </a:r>
            <a:endParaRPr kumimoji="1" lang="en-US" altLang="ja-JP" sz="4400" dirty="0" smtClean="0"/>
          </a:p>
        </p:txBody>
      </p:sp>
    </p:spTree>
    <p:extLst>
      <p:ext uri="{BB962C8B-B14F-4D97-AF65-F5344CB8AC3E}">
        <p14:creationId xmlns:p14="http://schemas.microsoft.com/office/powerpoint/2010/main" val="2459376715"/>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lang="ja-JP" altLang="en-US" dirty="0" smtClean="0"/>
              <a:t>都内在住のある</a:t>
            </a:r>
            <a:r>
              <a:rPr lang="ja-JP" altLang="en-US" dirty="0"/>
              <a:t>画像診断医</a:t>
            </a:r>
            <a:r>
              <a:rPr lang="ja-JP" altLang="en-US" dirty="0" smtClean="0"/>
              <a:t>の</a:t>
            </a:r>
            <a:r>
              <a:rPr lang="en-US" altLang="ja-JP" dirty="0" smtClean="0"/>
              <a:t>1</a:t>
            </a:r>
            <a:r>
              <a:rPr lang="ja-JP" altLang="en-US" dirty="0"/>
              <a:t>日</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09600" y="1803400"/>
            <a:ext cx="16891000" cy="6186309"/>
          </a:xfrm>
          <a:prstGeom prst="rect">
            <a:avLst/>
          </a:prstGeom>
          <a:noFill/>
        </p:spPr>
        <p:txBody>
          <a:bodyPr wrap="square" rtlCol="0">
            <a:spAutoFit/>
          </a:bodyPr>
          <a:lstStyle/>
          <a:p>
            <a:pPr marL="571500" indent="-571500">
              <a:buFont typeface="Arial" panose="020B0604020202020204" pitchFamily="34" charset="0"/>
              <a:buChar char="•"/>
            </a:pPr>
            <a:r>
              <a:rPr kumimoji="1" lang="en-US" altLang="ja-JP" sz="4400" dirty="0" smtClean="0"/>
              <a:t>18:00</a:t>
            </a:r>
            <a:r>
              <a:rPr kumimoji="1" lang="ja-JP" altLang="en-US" sz="4400" dirty="0" smtClean="0"/>
              <a:t>　呼吸器腫瘍カンファレンス</a:t>
            </a:r>
            <a:endParaRPr kumimoji="1" lang="en-US" altLang="ja-JP" sz="4400" dirty="0" smtClean="0"/>
          </a:p>
          <a:p>
            <a:r>
              <a:rPr kumimoji="1" lang="ja-JP" altLang="en-US" sz="4400" dirty="0"/>
              <a:t>　</a:t>
            </a:r>
            <a:r>
              <a:rPr kumimoji="1" lang="ja-JP" altLang="en-US" sz="4400" dirty="0" smtClean="0"/>
              <a:t>✓放射線診断医、放射線治療医</a:t>
            </a:r>
            <a:endParaRPr kumimoji="1" lang="en-US" altLang="ja-JP" sz="4400" dirty="0" smtClean="0"/>
          </a:p>
          <a:p>
            <a:r>
              <a:rPr kumimoji="1" lang="ja-JP" altLang="en-US" sz="4400" dirty="0"/>
              <a:t>　</a:t>
            </a:r>
            <a:r>
              <a:rPr kumimoji="1" lang="ja-JP" altLang="en-US" sz="4400" dirty="0" smtClean="0"/>
              <a:t>✓呼吸器外科、呼吸器内科、腫瘍内科</a:t>
            </a:r>
            <a:endParaRPr kumimoji="1" lang="en-US" altLang="ja-JP" sz="4400" dirty="0" smtClean="0"/>
          </a:p>
          <a:p>
            <a:r>
              <a:rPr kumimoji="1" lang="ja-JP" altLang="en-US" sz="4400" dirty="0"/>
              <a:t>　</a:t>
            </a:r>
            <a:r>
              <a:rPr kumimoji="1" lang="ja-JP" altLang="en-US" sz="4400" dirty="0" smtClean="0"/>
              <a:t>✓相談内容に応じてほかの科の</a:t>
            </a:r>
            <a:r>
              <a:rPr kumimoji="1" lang="en-US" altLang="ja-JP" sz="4400" dirty="0" smtClean="0"/>
              <a:t>Dr.</a:t>
            </a:r>
            <a:r>
              <a:rPr kumimoji="1" lang="ja-JP" altLang="en-US" sz="4400" dirty="0" smtClean="0"/>
              <a:t>も参加</a:t>
            </a:r>
            <a:endParaRPr kumimoji="1" lang="en-US" altLang="ja-JP" sz="4400" dirty="0" smtClean="0"/>
          </a:p>
          <a:p>
            <a:endParaRPr kumimoji="1" lang="en-US" altLang="ja-JP" sz="4400" dirty="0"/>
          </a:p>
          <a:p>
            <a:pPr marL="571500" indent="-571500">
              <a:buFont typeface="Arial" panose="020B0604020202020204" pitchFamily="34" charset="0"/>
              <a:buChar char="•"/>
            </a:pPr>
            <a:r>
              <a:rPr kumimoji="1" lang="ja-JP" altLang="en-US" sz="4400" dirty="0" smtClean="0"/>
              <a:t>その後</a:t>
            </a:r>
            <a:endParaRPr kumimoji="1" lang="en-US" altLang="ja-JP" sz="4400" dirty="0" smtClean="0"/>
          </a:p>
          <a:p>
            <a:r>
              <a:rPr kumimoji="1" lang="ja-JP" altLang="en-US" sz="4400" dirty="0"/>
              <a:t>　</a:t>
            </a:r>
            <a:r>
              <a:rPr kumimoji="1" lang="ja-JP" altLang="en-US" sz="4400" dirty="0" smtClean="0"/>
              <a:t>✓急ぎの読影を終わらせる</a:t>
            </a:r>
            <a:endParaRPr kumimoji="1" lang="en-US" altLang="ja-JP" sz="4400" dirty="0" smtClean="0"/>
          </a:p>
          <a:p>
            <a:r>
              <a:rPr kumimoji="1" lang="ja-JP" altLang="en-US" sz="4400" dirty="0"/>
              <a:t>　</a:t>
            </a:r>
            <a:r>
              <a:rPr kumimoji="1" lang="ja-JP" altLang="en-US" sz="4400" dirty="0" smtClean="0"/>
              <a:t>✓学会発表の準備や研究なども行う</a:t>
            </a:r>
            <a:endParaRPr kumimoji="1" lang="en-US" altLang="ja-JP" sz="4400" dirty="0" smtClean="0"/>
          </a:p>
          <a:p>
            <a:r>
              <a:rPr kumimoji="1" lang="ja-JP" altLang="en-US" sz="4400" dirty="0"/>
              <a:t>　</a:t>
            </a:r>
            <a:r>
              <a:rPr kumimoji="1" lang="ja-JP" altLang="en-US" sz="4400" dirty="0" smtClean="0"/>
              <a:t>✓片付いたら、帰宅</a:t>
            </a:r>
            <a:r>
              <a:rPr kumimoji="1" lang="en-US" altLang="ja-JP" sz="4400" dirty="0" smtClean="0"/>
              <a:t>(</a:t>
            </a:r>
            <a:r>
              <a:rPr kumimoji="1" lang="ja-JP" altLang="en-US" sz="4400" dirty="0" smtClean="0"/>
              <a:t>裁量権あり</a:t>
            </a:r>
            <a:r>
              <a:rPr kumimoji="1" lang="en-US" altLang="ja-JP" sz="4400" dirty="0" smtClean="0"/>
              <a:t>)</a:t>
            </a:r>
          </a:p>
        </p:txBody>
      </p:sp>
    </p:spTree>
    <p:extLst>
      <p:ext uri="{BB962C8B-B14F-4D97-AF65-F5344CB8AC3E}">
        <p14:creationId xmlns:p14="http://schemas.microsoft.com/office/powerpoint/2010/main" val="787231676"/>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r>
              <a:rPr kumimoji="1" lang="en-US" altLang="ja-JP" smtClean="0"/>
              <a:t>The Power of PowerPoint - thepopp.com</a:t>
            </a:r>
            <a:endParaRPr kumimoji="1" lang="ja-JP" altLang="en-US" dirty="0"/>
          </a:p>
        </p:txBody>
      </p:sp>
      <p:sp>
        <p:nvSpPr>
          <p:cNvPr id="3" name="スライド番号プレースホルダー 2"/>
          <p:cNvSpPr>
            <a:spLocks noGrp="1"/>
          </p:cNvSpPr>
          <p:nvPr>
            <p:ph type="sldNum" sz="quarter" idx="11"/>
          </p:nvPr>
        </p:nvSpPr>
        <p:spPr/>
        <p:txBody>
          <a:bodyPr/>
          <a:lstStyle/>
          <a:p>
            <a:fld id="{B54AD89C-DF1E-4948-B597-5DD47B34A9CA}" type="slidenum">
              <a:rPr kumimoji="1" lang="ja-JP" altLang="en-US" smtClean="0"/>
              <a:pPr/>
              <a:t>26</a:t>
            </a:fld>
            <a:endParaRPr kumimoji="1" lang="ja-JP" altLang="en-US" dirty="0"/>
          </a:p>
        </p:txBody>
      </p:sp>
      <p:sp>
        <p:nvSpPr>
          <p:cNvPr id="4" name="図プレースホルダー 3"/>
          <p:cNvSpPr>
            <a:spLocks noGrp="1"/>
          </p:cNvSpPr>
          <p:nvPr>
            <p:ph type="pic" sz="quarter" idx="13"/>
          </p:nvPr>
        </p:nvSpPr>
        <p:spPr>
          <a:solidFill>
            <a:schemeClr val="accent6">
              <a:lumMod val="40000"/>
              <a:lumOff val="60000"/>
            </a:schemeClr>
          </a:solidFill>
        </p:spPr>
      </p:sp>
      <p:sp>
        <p:nvSpPr>
          <p:cNvPr id="5" name="タイトル 4"/>
          <p:cNvSpPr>
            <a:spLocks noGrp="1"/>
          </p:cNvSpPr>
          <p:nvPr>
            <p:ph type="title"/>
          </p:nvPr>
        </p:nvSpPr>
        <p:spPr/>
        <p:txBody>
          <a:bodyPr/>
          <a:lstStyle/>
          <a:p>
            <a:r>
              <a:rPr kumimoji="1" lang="en-US" altLang="ja-JP" dirty="0" smtClean="0"/>
              <a:t>IVR</a:t>
            </a:r>
            <a:r>
              <a:rPr kumimoji="1" lang="ja-JP" altLang="en-US" dirty="0" smtClean="0"/>
              <a:t>紹介</a:t>
            </a:r>
            <a:endParaRPr kumimoji="1" lang="ja-JP" altLang="en-US" dirty="0"/>
          </a:p>
        </p:txBody>
      </p:sp>
      <p:pic>
        <p:nvPicPr>
          <p:cNvPr id="2050" name="Picture 2" descr="猫のレントゲン検査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4" y="2590800"/>
            <a:ext cx="5311776" cy="531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700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IVR</a:t>
            </a:r>
            <a:r>
              <a:rPr kumimoji="1" lang="ja-JP" altLang="en-US" dirty="0" smtClean="0"/>
              <a:t>紹介</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09600" y="1803400"/>
            <a:ext cx="16891000" cy="769441"/>
          </a:xfrm>
          <a:prstGeom prst="rect">
            <a:avLst/>
          </a:prstGeom>
          <a:noFill/>
        </p:spPr>
        <p:txBody>
          <a:bodyPr wrap="square" rtlCol="0">
            <a:spAutoFit/>
          </a:bodyPr>
          <a:lstStyle/>
          <a:p>
            <a:r>
              <a:rPr lang="en-US" altLang="ja-JP" sz="4400" dirty="0"/>
              <a:t>Interventional Radiology (IVR)</a:t>
            </a:r>
            <a:endParaRPr kumimoji="1" lang="en-US" altLang="ja-JP" sz="4400" dirty="0" smtClean="0"/>
          </a:p>
        </p:txBody>
      </p:sp>
      <p:sp>
        <p:nvSpPr>
          <p:cNvPr id="3" name="正方形/長方形 2"/>
          <p:cNvSpPr/>
          <p:nvPr/>
        </p:nvSpPr>
        <p:spPr>
          <a:xfrm>
            <a:off x="203201" y="2639487"/>
            <a:ext cx="17805399" cy="2308324"/>
          </a:xfrm>
          <a:prstGeom prst="rect">
            <a:avLst/>
          </a:prstGeom>
        </p:spPr>
        <p:txBody>
          <a:bodyPr wrap="square">
            <a:spAutoFit/>
          </a:bodyPr>
          <a:lstStyle/>
          <a:p>
            <a:pPr marL="571500" indent="-571500">
              <a:buFont typeface="Arial"/>
              <a:buChar char="•"/>
              <a:defRPr sz="4800"/>
            </a:pPr>
            <a:r>
              <a:rPr lang="ja-JP" altLang="en-US" sz="3600" dirty="0">
                <a:latin typeface="+mj-ea"/>
                <a:cs typeface="ＤＦＰ祥南行書体W5"/>
              </a:rPr>
              <a:t>画像下治療（日本語訳）</a:t>
            </a:r>
            <a:endParaRPr lang="en-US" altLang="ja-JP" sz="3600" dirty="0">
              <a:latin typeface="+mj-ea"/>
              <a:cs typeface="ＤＦＰ祥南行書体W5"/>
            </a:endParaRPr>
          </a:p>
          <a:p>
            <a:pPr marL="571500" indent="-571500">
              <a:buFont typeface="Arial"/>
              <a:buChar char="•"/>
              <a:defRPr sz="4800"/>
            </a:pPr>
            <a:r>
              <a:rPr lang="ja-JP" altLang="en-US" sz="3600" dirty="0">
                <a:latin typeface="+mj-ea"/>
                <a:cs typeface="ＤＦＰ祥南行書体W5"/>
              </a:rPr>
              <a:t>画像を見ながら病変部に到達して</a:t>
            </a:r>
            <a:r>
              <a:rPr lang="en-US" altLang="ja-JP" sz="3600" dirty="0">
                <a:latin typeface="+mj-ea"/>
                <a:cs typeface="ＤＦＰ祥南行書体W5"/>
              </a:rPr>
              <a:t/>
            </a:r>
            <a:br>
              <a:rPr lang="en-US" altLang="ja-JP" sz="3600" dirty="0">
                <a:latin typeface="+mj-ea"/>
                <a:cs typeface="ＤＦＰ祥南行書体W5"/>
              </a:rPr>
            </a:br>
            <a:r>
              <a:rPr lang="ja-JP" altLang="en-US" sz="3600" dirty="0">
                <a:latin typeface="+mj-ea"/>
                <a:cs typeface="ＤＦＰ祥南行書体W5"/>
              </a:rPr>
              <a:t>治療をすること</a:t>
            </a:r>
            <a:endParaRPr lang="en-US" altLang="ja-JP" sz="3600" dirty="0">
              <a:latin typeface="+mj-ea"/>
              <a:cs typeface="ＤＦＰ祥南行書体W5"/>
            </a:endParaRPr>
          </a:p>
          <a:p>
            <a:pPr marL="571500" indent="-571500">
              <a:buFont typeface="Arial"/>
              <a:buChar char="•"/>
              <a:defRPr sz="4800"/>
            </a:pPr>
            <a:r>
              <a:rPr lang="en-US" altLang="ja-JP" sz="3600" dirty="0">
                <a:latin typeface="+mj-ea"/>
                <a:cs typeface="ＤＦＰ祥南行書体W5"/>
              </a:rPr>
              <a:t>X</a:t>
            </a:r>
            <a:r>
              <a:rPr lang="ja-JP" altLang="en-US" sz="3600" dirty="0">
                <a:latin typeface="+mj-ea"/>
                <a:cs typeface="ＤＦＰ祥南行書体W5"/>
              </a:rPr>
              <a:t>線透視、</a:t>
            </a:r>
            <a:r>
              <a:rPr lang="en-US" altLang="ja-JP" sz="3600" dirty="0">
                <a:latin typeface="+mj-ea"/>
                <a:cs typeface="ＤＦＰ祥南行書体W5"/>
              </a:rPr>
              <a:t>CT</a:t>
            </a:r>
            <a:r>
              <a:rPr lang="ja-JP" altLang="en-US" sz="3600" dirty="0" err="1">
                <a:latin typeface="+mj-ea"/>
                <a:cs typeface="ＤＦＰ祥南行書体W5"/>
              </a:rPr>
              <a:t>、</a:t>
            </a:r>
            <a:r>
              <a:rPr lang="ja-JP" altLang="en-US" sz="3600" dirty="0">
                <a:latin typeface="+mj-ea"/>
                <a:cs typeface="ＤＦＰ祥南行書体W5"/>
              </a:rPr>
              <a:t>エコーなどを使用</a:t>
            </a:r>
            <a:endParaRPr lang="en-US" altLang="ja-JP" sz="3600" dirty="0">
              <a:latin typeface="+mj-ea"/>
              <a:cs typeface="ＤＦＰ祥南行書体W5"/>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5400" y="3532722"/>
            <a:ext cx="7529513" cy="638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042863"/>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IVR</a:t>
            </a:r>
            <a:r>
              <a:rPr kumimoji="1" lang="ja-JP" altLang="en-US" dirty="0" smtClean="0"/>
              <a:t>紹介</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203201" y="1407587"/>
            <a:ext cx="17805399" cy="8894743"/>
          </a:xfrm>
          <a:prstGeom prst="rect">
            <a:avLst/>
          </a:prstGeom>
        </p:spPr>
        <p:txBody>
          <a:bodyPr wrap="square">
            <a:spAutoFit/>
          </a:bodyPr>
          <a:lstStyle/>
          <a:p>
            <a:pPr marL="571500" indent="-571500">
              <a:buFont typeface="Wingdings" panose="05000000000000000000" pitchFamily="2" charset="2"/>
              <a:buChar char="n"/>
              <a:defRPr sz="4800"/>
            </a:pPr>
            <a:r>
              <a:rPr lang="ja-JP" altLang="en-US" sz="4400" dirty="0" smtClean="0">
                <a:latin typeface="+mj-ea"/>
                <a:cs typeface="ＤＦＰ祥南行書体W5"/>
              </a:rPr>
              <a:t>ＩＶＲのメリット</a:t>
            </a:r>
            <a:endParaRPr lang="en-US" altLang="ja-JP" sz="4400" dirty="0" smtClean="0">
              <a:latin typeface="+mj-ea"/>
              <a:cs typeface="ＤＦＰ祥南行書体W5"/>
            </a:endParaRPr>
          </a:p>
          <a:p>
            <a:pPr marL="571500" indent="-571500">
              <a:buFont typeface="Arial" panose="020B0604020202020204" pitchFamily="34" charset="0"/>
              <a:buChar char="•"/>
              <a:defRPr sz="4800"/>
            </a:pPr>
            <a:r>
              <a:rPr lang="ja-JP" altLang="en-US" sz="4400" dirty="0">
                <a:latin typeface="+mj-ea"/>
                <a:cs typeface="ＤＦＰ祥南行書体W5"/>
              </a:rPr>
              <a:t>手術</a:t>
            </a:r>
            <a:r>
              <a:rPr lang="ja-JP" altLang="en-US" sz="4400" dirty="0" smtClean="0">
                <a:latin typeface="+mj-ea"/>
                <a:cs typeface="ＤＦＰ祥南行書体W5"/>
              </a:rPr>
              <a:t>を</a:t>
            </a:r>
            <a:r>
              <a:rPr lang="ja-JP" altLang="en-US" sz="4400" dirty="0">
                <a:latin typeface="+mj-ea"/>
                <a:cs typeface="ＤＦＰ祥南行書体W5"/>
              </a:rPr>
              <a:t>必要と</a:t>
            </a:r>
            <a:r>
              <a:rPr lang="ja-JP" altLang="en-US" sz="4400" dirty="0" smtClean="0">
                <a:latin typeface="+mj-ea"/>
                <a:cs typeface="ＤＦＰ祥南行書体W5"/>
              </a:rPr>
              <a:t>しない</a:t>
            </a:r>
            <a:endParaRPr lang="en-US" altLang="ja-JP" sz="4400" dirty="0" smtClean="0">
              <a:latin typeface="+mj-ea"/>
              <a:cs typeface="ＤＦＰ祥南行書体W5"/>
            </a:endParaRPr>
          </a:p>
          <a:p>
            <a:pPr marL="571500" indent="-571500">
              <a:buFont typeface="Arial" panose="020B0604020202020204" pitchFamily="34" charset="0"/>
              <a:buChar char="•"/>
              <a:defRPr sz="4800"/>
            </a:pPr>
            <a:r>
              <a:rPr lang="ja-JP" altLang="en-US" sz="4400" dirty="0">
                <a:latin typeface="+mj-ea"/>
                <a:cs typeface="ＤＦＰ祥南行書体W5"/>
              </a:rPr>
              <a:t>身体</a:t>
            </a:r>
            <a:r>
              <a:rPr lang="ja-JP" altLang="en-US" sz="4400" dirty="0" smtClean="0">
                <a:latin typeface="+mj-ea"/>
                <a:cs typeface="ＤＦＰ祥南行書体W5"/>
              </a:rPr>
              <a:t>に与える負担が少ない</a:t>
            </a:r>
            <a:endParaRPr lang="en-US" altLang="ja-JP" sz="4400" dirty="0" smtClean="0">
              <a:latin typeface="+mj-ea"/>
              <a:cs typeface="ＤＦＰ祥南行書体W5"/>
            </a:endParaRPr>
          </a:p>
          <a:p>
            <a:pPr marL="571500" indent="-571500">
              <a:buFont typeface="Arial" panose="020B0604020202020204" pitchFamily="34" charset="0"/>
              <a:buChar char="•"/>
              <a:defRPr sz="4800"/>
            </a:pPr>
            <a:r>
              <a:rPr lang="ja-JP" altLang="en-US" sz="4400" dirty="0">
                <a:latin typeface="+mj-ea"/>
                <a:cs typeface="ＤＦＰ祥南行書体W5"/>
              </a:rPr>
              <a:t>局所のみ</a:t>
            </a:r>
            <a:r>
              <a:rPr lang="ja-JP" altLang="en-US" sz="4400" dirty="0" smtClean="0">
                <a:latin typeface="+mj-ea"/>
                <a:cs typeface="ＤＦＰ祥南行書体W5"/>
              </a:rPr>
              <a:t>を</a:t>
            </a:r>
            <a:r>
              <a:rPr lang="ja-JP" altLang="en-US" sz="4400" dirty="0">
                <a:latin typeface="+mj-ea"/>
                <a:cs typeface="ＤＦＰ祥南行書体W5"/>
              </a:rPr>
              <a:t>正確</a:t>
            </a:r>
            <a:r>
              <a:rPr lang="ja-JP" altLang="en-US" sz="4400" dirty="0" smtClean="0">
                <a:latin typeface="+mj-ea"/>
                <a:cs typeface="ＤＦＰ祥南行書体W5"/>
              </a:rPr>
              <a:t>に治療できる</a:t>
            </a:r>
            <a:endParaRPr lang="en-US" altLang="ja-JP" sz="4400" dirty="0" smtClean="0">
              <a:latin typeface="+mj-ea"/>
              <a:cs typeface="ＤＦＰ祥南行書体W5"/>
            </a:endParaRPr>
          </a:p>
          <a:p>
            <a:pPr marL="571500" indent="-571500">
              <a:buFont typeface="Arial" panose="020B0604020202020204" pitchFamily="34" charset="0"/>
              <a:buChar char="•"/>
              <a:defRPr sz="4800"/>
            </a:pPr>
            <a:r>
              <a:rPr lang="ja-JP" altLang="en-US" sz="4400" dirty="0">
                <a:latin typeface="+mj-ea"/>
                <a:cs typeface="ＤＦＰ祥南行書体W5"/>
              </a:rPr>
              <a:t>入院期間</a:t>
            </a:r>
            <a:r>
              <a:rPr lang="ja-JP" altLang="en-US" sz="4400" dirty="0" smtClean="0">
                <a:latin typeface="+mj-ea"/>
                <a:cs typeface="ＤＦＰ祥南行書体W5"/>
              </a:rPr>
              <a:t>を</a:t>
            </a:r>
            <a:r>
              <a:rPr lang="ja-JP" altLang="en-US" sz="4400" dirty="0">
                <a:latin typeface="+mj-ea"/>
                <a:cs typeface="ＤＦＰ祥南行書体W5"/>
              </a:rPr>
              <a:t>短縮</a:t>
            </a:r>
            <a:r>
              <a:rPr lang="ja-JP" altLang="en-US" sz="4400" dirty="0" smtClean="0">
                <a:latin typeface="+mj-ea"/>
                <a:cs typeface="ＤＦＰ祥南行書体W5"/>
              </a:rPr>
              <a:t>できる</a:t>
            </a:r>
            <a:endParaRPr lang="en-US" altLang="ja-JP" sz="4400" dirty="0" smtClean="0">
              <a:latin typeface="+mj-ea"/>
              <a:cs typeface="ＤＦＰ祥南行書体W5"/>
            </a:endParaRPr>
          </a:p>
          <a:p>
            <a:pPr marL="571500" indent="-571500">
              <a:buFont typeface="Arial" panose="020B0604020202020204" pitchFamily="34" charset="0"/>
              <a:buChar char="•"/>
              <a:defRPr sz="4800"/>
            </a:pPr>
            <a:r>
              <a:rPr lang="ja-JP" altLang="en-US" sz="4400" dirty="0">
                <a:latin typeface="+mj-ea"/>
                <a:cs typeface="ＤＦＰ祥南行書体W5"/>
              </a:rPr>
              <a:t>緊急対応が</a:t>
            </a:r>
            <a:r>
              <a:rPr lang="ja-JP" altLang="en-US" sz="4400" dirty="0" smtClean="0">
                <a:latin typeface="+mj-ea"/>
                <a:cs typeface="ＤＦＰ祥南行書体W5"/>
              </a:rPr>
              <a:t>可能</a:t>
            </a:r>
            <a:endParaRPr lang="en-US" altLang="ja-JP" sz="4400" dirty="0" smtClean="0">
              <a:latin typeface="+mj-ea"/>
              <a:cs typeface="ＤＦＰ祥南行書体W5"/>
            </a:endParaRPr>
          </a:p>
          <a:p>
            <a:pPr marL="571500" indent="-571500">
              <a:buFont typeface="Arial" panose="020B0604020202020204" pitchFamily="34" charset="0"/>
              <a:buChar char="•"/>
              <a:defRPr sz="4800"/>
            </a:pPr>
            <a:endParaRPr lang="en-US" altLang="ja-JP" sz="4400" dirty="0">
              <a:latin typeface="+mj-ea"/>
              <a:cs typeface="ＤＦＰ祥南行書体W5"/>
            </a:endParaRPr>
          </a:p>
          <a:p>
            <a:pPr marL="571500" indent="-571500">
              <a:buFont typeface="Wingdings" panose="05000000000000000000" pitchFamily="2" charset="2"/>
              <a:buChar char="n"/>
              <a:defRPr sz="4800"/>
            </a:pPr>
            <a:r>
              <a:rPr lang="ja-JP" altLang="en-US" sz="4400" dirty="0" smtClean="0">
                <a:latin typeface="+mj-ea"/>
                <a:cs typeface="ＤＦＰ祥南行書体W5"/>
              </a:rPr>
              <a:t>ＩＶＲの問題点</a:t>
            </a:r>
            <a:endParaRPr lang="en-US" altLang="ja-JP" sz="4400" dirty="0" smtClean="0">
              <a:latin typeface="+mj-ea"/>
              <a:cs typeface="ＤＦＰ祥南行書体W5"/>
            </a:endParaRPr>
          </a:p>
          <a:p>
            <a:pPr marL="571500" indent="-571500">
              <a:buFont typeface="Arial" panose="020B0604020202020204" pitchFamily="34" charset="0"/>
              <a:buChar char="•"/>
            </a:pPr>
            <a:r>
              <a:rPr lang="ja-JP" altLang="en-US" sz="4400" dirty="0"/>
              <a:t>国民</a:t>
            </a:r>
            <a:r>
              <a:rPr lang="en-US" altLang="ja-JP" sz="4400" dirty="0"/>
              <a:t>(</a:t>
            </a:r>
            <a:r>
              <a:rPr lang="ja-JP" altLang="en-US" sz="4400" dirty="0"/>
              <a:t>医学部生、研修医を含む</a:t>
            </a:r>
            <a:r>
              <a:rPr lang="en-US" altLang="ja-JP" sz="4400" dirty="0"/>
              <a:t>)</a:t>
            </a:r>
            <a:r>
              <a:rPr lang="ja-JP" altLang="en-US" sz="4400" dirty="0" smtClean="0"/>
              <a:t>の認知度</a:t>
            </a:r>
            <a:r>
              <a:rPr lang="ja-JP" altLang="en-US" sz="4400" dirty="0"/>
              <a:t>が低い</a:t>
            </a:r>
            <a:endParaRPr lang="en-US" altLang="ja-JP" sz="4400" dirty="0"/>
          </a:p>
          <a:p>
            <a:pPr marL="571500" indent="-571500">
              <a:buFont typeface="Arial" panose="020B0604020202020204" pitchFamily="34" charset="0"/>
              <a:buChar char="•"/>
            </a:pPr>
            <a:r>
              <a:rPr lang="ja-JP" altLang="en-US" sz="4400" dirty="0"/>
              <a:t>治療した病変が体内に残るため病変</a:t>
            </a:r>
            <a:r>
              <a:rPr lang="ja-JP" altLang="en-US" sz="4400" dirty="0" smtClean="0"/>
              <a:t>が再発</a:t>
            </a:r>
            <a:r>
              <a:rPr lang="ja-JP" altLang="en-US" sz="4400" dirty="0"/>
              <a:t>する可能性がある</a:t>
            </a:r>
            <a:endParaRPr lang="en-US" altLang="ja-JP" sz="4400" dirty="0"/>
          </a:p>
          <a:p>
            <a:pPr marL="571500" indent="-571500">
              <a:buFont typeface="Arial" panose="020B0604020202020204" pitchFamily="34" charset="0"/>
              <a:buChar char="•"/>
            </a:pPr>
            <a:r>
              <a:rPr lang="ja-JP" altLang="en-US" sz="4400" dirty="0"/>
              <a:t>多くの治療でエビデンスが不十分で</a:t>
            </a:r>
            <a:r>
              <a:rPr lang="ja-JP" altLang="en-US" sz="4400" dirty="0" smtClean="0"/>
              <a:t>ある保険</a:t>
            </a:r>
            <a:r>
              <a:rPr lang="ja-JP" altLang="en-US" sz="4400" dirty="0"/>
              <a:t>に収載されていない器具、治療がある</a:t>
            </a:r>
            <a:endParaRPr kumimoji="1" lang="ja-JP" altLang="en-US" sz="4400" dirty="0"/>
          </a:p>
          <a:p>
            <a:pPr marL="571500" indent="-571500">
              <a:buFont typeface="Arial" panose="020B0604020202020204" pitchFamily="34" charset="0"/>
              <a:buChar char="•"/>
              <a:defRPr sz="4800"/>
            </a:pPr>
            <a:endParaRPr lang="en-US" altLang="ja-JP" sz="4400" dirty="0">
              <a:latin typeface="+mj-ea"/>
              <a:cs typeface="ＤＦＰ祥南行書体W5"/>
            </a:endParaRPr>
          </a:p>
        </p:txBody>
      </p:sp>
    </p:spTree>
    <p:extLst>
      <p:ext uri="{BB962C8B-B14F-4D97-AF65-F5344CB8AC3E}">
        <p14:creationId xmlns:p14="http://schemas.microsoft.com/office/powerpoint/2010/main" val="43875281"/>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IVR</a:t>
            </a:r>
            <a:r>
              <a:rPr lang="ja-JP" altLang="en-US" dirty="0"/>
              <a:t>種類</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203201" y="1407587"/>
            <a:ext cx="17805399" cy="8710077"/>
          </a:xfrm>
          <a:prstGeom prst="rect">
            <a:avLst/>
          </a:prstGeom>
        </p:spPr>
        <p:txBody>
          <a:bodyPr wrap="square">
            <a:spAutoFit/>
          </a:bodyPr>
          <a:lstStyle/>
          <a:p>
            <a:pPr marL="571500" indent="-571500">
              <a:buFont typeface="Wingdings" panose="05000000000000000000" pitchFamily="2" charset="2"/>
              <a:buChar char="p"/>
              <a:defRPr sz="4800"/>
            </a:pPr>
            <a:r>
              <a:rPr lang="ja-JP" altLang="en-US" sz="2800" dirty="0" smtClean="0">
                <a:latin typeface="+mj-ea"/>
                <a:cs typeface="ＤＦＰ祥南行書体W5"/>
              </a:rPr>
              <a:t>血管</a:t>
            </a:r>
            <a:r>
              <a:rPr lang="en-US" altLang="ja-JP" sz="2800" dirty="0" smtClean="0">
                <a:latin typeface="+mj-ea"/>
                <a:cs typeface="ＤＦＰ祥南行書体W5"/>
              </a:rPr>
              <a:t>(Vascular)IVR</a:t>
            </a:r>
          </a:p>
          <a:p>
            <a:pPr marL="571500" indent="-571500">
              <a:buFont typeface="Arial" panose="020B0604020202020204" pitchFamily="34" charset="0"/>
              <a:buChar char="•"/>
            </a:pPr>
            <a:r>
              <a:rPr lang="ja-JP" altLang="en-US" sz="2800" dirty="0"/>
              <a:t>動脈塞栓術</a:t>
            </a:r>
            <a:r>
              <a:rPr lang="en-US" altLang="ja-JP" sz="2800" dirty="0"/>
              <a:t> </a:t>
            </a:r>
          </a:p>
          <a:p>
            <a:pPr marL="571500" indent="-571500">
              <a:buFont typeface="Arial" panose="020B0604020202020204" pitchFamily="34" charset="0"/>
              <a:buChar char="•"/>
            </a:pPr>
            <a:r>
              <a:rPr lang="ja-JP" altLang="en-US" sz="2800" dirty="0"/>
              <a:t>リザーバー留置術 </a:t>
            </a:r>
            <a:r>
              <a:rPr lang="en-US" altLang="ja-JP" sz="2800" dirty="0"/>
              <a:t>(</a:t>
            </a:r>
            <a:r>
              <a:rPr lang="ja-JP" altLang="en-US" sz="2800" dirty="0"/>
              <a:t>主に中心静脈</a:t>
            </a:r>
            <a:r>
              <a:rPr lang="en-US" altLang="ja-JP" sz="2800" dirty="0"/>
              <a:t>)</a:t>
            </a:r>
          </a:p>
          <a:p>
            <a:pPr marL="571500" indent="-571500">
              <a:buFont typeface="Arial" panose="020B0604020202020204" pitchFamily="34" charset="0"/>
              <a:buChar char="•"/>
            </a:pPr>
            <a:r>
              <a:rPr lang="ja-JP" altLang="en-US" sz="2800" dirty="0"/>
              <a:t>静脈塞栓術</a:t>
            </a:r>
            <a:endParaRPr lang="en-US" altLang="ja-JP" sz="2800" dirty="0"/>
          </a:p>
          <a:p>
            <a:pPr marL="571500" indent="-571500">
              <a:buFont typeface="Arial" panose="020B0604020202020204" pitchFamily="34" charset="0"/>
              <a:buChar char="•"/>
            </a:pPr>
            <a:r>
              <a:rPr lang="ja-JP" altLang="en-US" sz="2800" dirty="0"/>
              <a:t>経皮的血管拡張術 </a:t>
            </a:r>
            <a:r>
              <a:rPr lang="en-US" altLang="ja-JP" sz="2800" dirty="0"/>
              <a:t>(</a:t>
            </a:r>
            <a:r>
              <a:rPr lang="ja-JP" altLang="en-US" sz="2800" dirty="0"/>
              <a:t>血管形成術</a:t>
            </a:r>
            <a:r>
              <a:rPr lang="en-US" altLang="ja-JP" sz="2800" dirty="0"/>
              <a:t>)</a:t>
            </a:r>
          </a:p>
          <a:p>
            <a:pPr marL="571500" indent="-571500">
              <a:buFont typeface="Arial" panose="020B0604020202020204" pitchFamily="34" charset="0"/>
              <a:buChar char="•"/>
            </a:pPr>
            <a:r>
              <a:rPr lang="ja-JP" altLang="en-US" sz="2800" dirty="0"/>
              <a:t>ステント留置術</a:t>
            </a:r>
            <a:endParaRPr lang="en-US" altLang="ja-JP" sz="2800" dirty="0"/>
          </a:p>
          <a:p>
            <a:pPr marL="571500" indent="-571500">
              <a:buFont typeface="Arial" panose="020B0604020202020204" pitchFamily="34" charset="0"/>
              <a:buChar char="•"/>
            </a:pPr>
            <a:r>
              <a:rPr lang="ja-JP" altLang="en-US" sz="2800" dirty="0"/>
              <a:t>ステントグラフト留置術</a:t>
            </a:r>
            <a:endParaRPr lang="en-US" altLang="ja-JP" sz="2800" dirty="0"/>
          </a:p>
          <a:p>
            <a:pPr marL="571500" indent="-571500">
              <a:buFont typeface="Arial" panose="020B0604020202020204" pitchFamily="34" charset="0"/>
              <a:buChar char="•"/>
            </a:pPr>
            <a:r>
              <a:rPr lang="ja-JP" altLang="en-US" sz="2800" dirty="0"/>
              <a:t>血栓溶解術</a:t>
            </a:r>
            <a:endParaRPr lang="en-US" altLang="ja-JP" sz="2800" dirty="0"/>
          </a:p>
          <a:p>
            <a:pPr marL="571500" indent="-571500">
              <a:buFont typeface="Arial" panose="020B0604020202020204" pitchFamily="34" charset="0"/>
              <a:buChar char="•"/>
            </a:pPr>
            <a:r>
              <a:rPr lang="ja-JP" altLang="en-US" sz="2800" dirty="0"/>
              <a:t>血管内異物除去術</a:t>
            </a:r>
            <a:endParaRPr kumimoji="1" lang="ja-JP" altLang="en-US" sz="2800" dirty="0"/>
          </a:p>
          <a:p>
            <a:pPr marL="571500" indent="-571500">
              <a:buFont typeface="Arial" panose="020B0604020202020204" pitchFamily="34" charset="0"/>
              <a:buChar char="•"/>
              <a:defRPr sz="4800"/>
            </a:pPr>
            <a:endParaRPr lang="en-US" altLang="ja-JP" sz="2800" dirty="0" smtClean="0">
              <a:latin typeface="+mj-ea"/>
              <a:cs typeface="ＤＦＰ祥南行書体W5"/>
            </a:endParaRPr>
          </a:p>
          <a:p>
            <a:pPr marL="571500" indent="-571500">
              <a:buFont typeface="Wingdings" panose="05000000000000000000" pitchFamily="2" charset="2"/>
              <a:buChar char="p"/>
              <a:defRPr sz="4800"/>
            </a:pPr>
            <a:r>
              <a:rPr lang="ja-JP" altLang="en-US" sz="2800" dirty="0" smtClean="0">
                <a:latin typeface="+mj-ea"/>
                <a:cs typeface="ＤＦＰ祥南行書体W5"/>
              </a:rPr>
              <a:t>非血管</a:t>
            </a:r>
            <a:r>
              <a:rPr lang="en-US" altLang="ja-JP" sz="2800" dirty="0" smtClean="0">
                <a:latin typeface="+mj-ea"/>
                <a:cs typeface="ＤＦＰ祥南行書体W5"/>
              </a:rPr>
              <a:t>(Non-vascular)IVR</a:t>
            </a:r>
          </a:p>
          <a:p>
            <a:pPr marL="457200" indent="-457200">
              <a:buFont typeface="Arial" panose="020B0604020202020204" pitchFamily="34" charset="0"/>
              <a:buChar char="•"/>
            </a:pPr>
            <a:r>
              <a:rPr lang="ja-JP" altLang="en-US" sz="2800" dirty="0"/>
              <a:t>生検</a:t>
            </a:r>
            <a:endParaRPr lang="en-US" altLang="ja-JP" sz="2800" dirty="0"/>
          </a:p>
          <a:p>
            <a:pPr marL="457200" indent="-457200">
              <a:buFont typeface="Arial" panose="020B0604020202020204" pitchFamily="34" charset="0"/>
              <a:buChar char="•"/>
            </a:pPr>
            <a:r>
              <a:rPr lang="ja-JP" altLang="en-US" sz="2800" dirty="0"/>
              <a:t>ドレナージ</a:t>
            </a:r>
            <a:r>
              <a:rPr lang="en-US" altLang="ja-JP" sz="2800" dirty="0"/>
              <a:t> (</a:t>
            </a:r>
            <a:r>
              <a:rPr lang="ja-JP" altLang="en-US" sz="2800" dirty="0"/>
              <a:t>胆管、膿瘍</a:t>
            </a:r>
            <a:r>
              <a:rPr lang="en-US" altLang="ja-JP" sz="2800" dirty="0"/>
              <a:t>)</a:t>
            </a:r>
          </a:p>
          <a:p>
            <a:pPr marL="457200" indent="-457200">
              <a:buFont typeface="Arial" panose="020B0604020202020204" pitchFamily="34" charset="0"/>
              <a:buChar char="•"/>
            </a:pPr>
            <a:r>
              <a:rPr lang="ja-JP" altLang="en-US" sz="2800" dirty="0"/>
              <a:t>経皮的腎瘻造設術</a:t>
            </a:r>
            <a:endParaRPr lang="en-US" altLang="ja-JP" sz="2800" dirty="0"/>
          </a:p>
          <a:p>
            <a:pPr marL="457200" indent="-457200">
              <a:buFont typeface="Arial" panose="020B0604020202020204" pitchFamily="34" charset="0"/>
              <a:buChar char="•"/>
            </a:pPr>
            <a:r>
              <a:rPr lang="ja-JP" altLang="en-US" sz="2800" dirty="0"/>
              <a:t>結石除去術</a:t>
            </a:r>
            <a:endParaRPr lang="en-US" altLang="ja-JP" sz="2800" dirty="0"/>
          </a:p>
          <a:p>
            <a:pPr marL="457200" indent="-457200">
              <a:buFont typeface="Arial" panose="020B0604020202020204" pitchFamily="34" charset="0"/>
              <a:buChar char="•"/>
            </a:pPr>
            <a:r>
              <a:rPr lang="ja-JP" altLang="en-US" sz="2800" dirty="0"/>
              <a:t>ステント留置術</a:t>
            </a:r>
            <a:endParaRPr lang="en-US" altLang="ja-JP" sz="2800" dirty="0"/>
          </a:p>
          <a:p>
            <a:pPr marL="457200" indent="-457200">
              <a:buFont typeface="Arial" panose="020B0604020202020204" pitchFamily="34" charset="0"/>
              <a:buChar char="•"/>
            </a:pPr>
            <a:r>
              <a:rPr lang="ja-JP" altLang="en-US" sz="2800" dirty="0"/>
              <a:t>胃瘻・腸瘻造設術</a:t>
            </a:r>
            <a:endParaRPr lang="en-US" altLang="ja-JP" sz="2800" dirty="0"/>
          </a:p>
          <a:p>
            <a:pPr marL="457200" indent="-457200">
              <a:buFont typeface="Arial" panose="020B0604020202020204" pitchFamily="34" charset="0"/>
              <a:buChar char="•"/>
            </a:pPr>
            <a:r>
              <a:rPr lang="ja-JP" altLang="en-US" sz="2800" dirty="0"/>
              <a:t>ラジオ波熱凝固術</a:t>
            </a:r>
            <a:endParaRPr lang="en-US" altLang="ja-JP" sz="2800" dirty="0"/>
          </a:p>
          <a:p>
            <a:pPr marL="457200" indent="-457200">
              <a:buFont typeface="Arial" panose="020B0604020202020204" pitchFamily="34" charset="0"/>
              <a:buChar char="•"/>
            </a:pPr>
            <a:r>
              <a:rPr lang="ja-JP" altLang="en-US" sz="2800" dirty="0"/>
              <a:t>経皮的椎体形成術</a:t>
            </a:r>
            <a:endParaRPr kumimoji="1" lang="ja-JP" altLang="en-US" sz="2800" dirty="0"/>
          </a:p>
          <a:p>
            <a:pPr marL="457200" indent="-457200">
              <a:buFont typeface="Arial" panose="020B0604020202020204" pitchFamily="34" charset="0"/>
              <a:buChar char="•"/>
              <a:defRPr sz="4800"/>
            </a:pPr>
            <a:endParaRPr lang="en-US" altLang="ja-JP" sz="2800" dirty="0">
              <a:latin typeface="+mj-ea"/>
              <a:cs typeface="ＤＦＰ祥南行書体W5"/>
            </a:endParaRPr>
          </a:p>
        </p:txBody>
      </p:sp>
    </p:spTree>
    <p:extLst>
      <p:ext uri="{BB962C8B-B14F-4D97-AF65-F5344CB8AC3E}">
        <p14:creationId xmlns:p14="http://schemas.microsoft.com/office/powerpoint/2010/main" val="2502240881"/>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B123811-D41E-4245-AE7D-33012115AABC}"/>
              </a:ext>
            </a:extLst>
          </p:cNvPr>
          <p:cNvSpPr>
            <a:spLocks noGrp="1"/>
          </p:cNvSpPr>
          <p:nvPr>
            <p:ph type="title"/>
          </p:nvPr>
        </p:nvSpPr>
        <p:spPr>
          <a:xfrm>
            <a:off x="3022600" y="16832"/>
            <a:ext cx="12242800" cy="1232839"/>
          </a:xfrm>
        </p:spPr>
        <p:txBody>
          <a:bodyPr/>
          <a:lstStyle/>
          <a:p>
            <a:r>
              <a:rPr lang="ja-JP" altLang="en-US"/>
              <a:t>放射線科の構成</a:t>
            </a:r>
            <a:endParaRPr kumimoji="1" lang="ja-JP" altLang="en-US"/>
          </a:p>
        </p:txBody>
      </p:sp>
      <p:sp>
        <p:nvSpPr>
          <p:cNvPr id="5" name="テキスト プレースホルダー 4">
            <a:extLst>
              <a:ext uri="{FF2B5EF4-FFF2-40B4-BE49-F238E27FC236}">
                <a16:creationId xmlns:a16="http://schemas.microsoft.com/office/drawing/2014/main" xmlns="" id="{DD9DF563-CCDD-FE4A-BD48-27814637DD52}"/>
              </a:ext>
            </a:extLst>
          </p:cNvPr>
          <p:cNvSpPr>
            <a:spLocks noGrp="1"/>
          </p:cNvSpPr>
          <p:nvPr>
            <p:ph type="body" sz="quarter" idx="12"/>
          </p:nvPr>
        </p:nvSpPr>
        <p:spPr/>
        <p:txBody>
          <a:bodyPr/>
          <a:lstStyle/>
          <a:p>
            <a:endParaRPr kumimoji="1" lang="ja-JP" altLang="en-US"/>
          </a:p>
        </p:txBody>
      </p:sp>
      <p:sp>
        <p:nvSpPr>
          <p:cNvPr id="6" name="角丸四角形 5">
            <a:extLst>
              <a:ext uri="{FF2B5EF4-FFF2-40B4-BE49-F238E27FC236}">
                <a16:creationId xmlns:a16="http://schemas.microsoft.com/office/drawing/2014/main" xmlns="" id="{753C3E13-3021-154D-92EC-FB875A945032}"/>
              </a:ext>
            </a:extLst>
          </p:cNvPr>
          <p:cNvSpPr/>
          <p:nvPr/>
        </p:nvSpPr>
        <p:spPr>
          <a:xfrm>
            <a:off x="2925264" y="1512086"/>
            <a:ext cx="6953693" cy="603836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角丸四角形 6">
            <a:extLst>
              <a:ext uri="{FF2B5EF4-FFF2-40B4-BE49-F238E27FC236}">
                <a16:creationId xmlns:a16="http://schemas.microsoft.com/office/drawing/2014/main" xmlns="" id="{B197E724-2043-E94A-AAB4-E02354A5B237}"/>
              </a:ext>
            </a:extLst>
          </p:cNvPr>
          <p:cNvSpPr/>
          <p:nvPr/>
        </p:nvSpPr>
        <p:spPr>
          <a:xfrm>
            <a:off x="10005814" y="1509851"/>
            <a:ext cx="6633461" cy="602278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テキスト ボックス 7">
            <a:extLst>
              <a:ext uri="{FF2B5EF4-FFF2-40B4-BE49-F238E27FC236}">
                <a16:creationId xmlns:a16="http://schemas.microsoft.com/office/drawing/2014/main" xmlns="" id="{3E514D25-F797-4743-A1F5-6200D9DF799B}"/>
              </a:ext>
            </a:extLst>
          </p:cNvPr>
          <p:cNvSpPr txBox="1"/>
          <p:nvPr/>
        </p:nvSpPr>
        <p:spPr>
          <a:xfrm>
            <a:off x="4267624" y="1733486"/>
            <a:ext cx="4243019" cy="1077218"/>
          </a:xfrm>
          <a:prstGeom prst="rect">
            <a:avLst/>
          </a:prstGeom>
          <a:noFill/>
          <a:ln>
            <a:solidFill>
              <a:schemeClr val="accent5">
                <a:lumMod val="75000"/>
              </a:schemeClr>
            </a:solidFill>
          </a:ln>
        </p:spPr>
        <p:txBody>
          <a:bodyPr wrap="square" rtlCol="0">
            <a:spAutoFit/>
          </a:bodyPr>
          <a:lstStyle/>
          <a:p>
            <a:pPr algn="ctr"/>
            <a:r>
              <a:rPr kumimoji="1" lang="ja-JP" altLang="en-US" sz="3200"/>
              <a:t>放射線診断部</a:t>
            </a:r>
            <a:endParaRPr kumimoji="1" lang="en-US" altLang="ja-JP" sz="3200" dirty="0"/>
          </a:p>
          <a:p>
            <a:pPr algn="ctr"/>
            <a:r>
              <a:rPr kumimoji="1" lang="ja-JP" altLang="en-US" sz="3200"/>
              <a:t>画像診断センター</a:t>
            </a:r>
          </a:p>
        </p:txBody>
      </p:sp>
      <p:sp>
        <p:nvSpPr>
          <p:cNvPr id="9" name="テキスト ボックス 8">
            <a:extLst>
              <a:ext uri="{FF2B5EF4-FFF2-40B4-BE49-F238E27FC236}">
                <a16:creationId xmlns:a16="http://schemas.microsoft.com/office/drawing/2014/main" xmlns="" id="{27AA4686-CD64-0341-B2B0-190D01DBA6AB}"/>
              </a:ext>
            </a:extLst>
          </p:cNvPr>
          <p:cNvSpPr txBox="1"/>
          <p:nvPr/>
        </p:nvSpPr>
        <p:spPr>
          <a:xfrm>
            <a:off x="11385348" y="1802059"/>
            <a:ext cx="3721396" cy="584775"/>
          </a:xfrm>
          <a:prstGeom prst="rect">
            <a:avLst/>
          </a:prstGeom>
          <a:noFill/>
          <a:ln>
            <a:solidFill>
              <a:schemeClr val="accent5">
                <a:lumMod val="75000"/>
              </a:schemeClr>
            </a:solidFill>
          </a:ln>
        </p:spPr>
        <p:txBody>
          <a:bodyPr wrap="square" rtlCol="0">
            <a:spAutoFit/>
          </a:bodyPr>
          <a:lstStyle/>
          <a:p>
            <a:pPr algn="ctr"/>
            <a:r>
              <a:rPr kumimoji="1" lang="ja-JP" altLang="en-US" sz="3200"/>
              <a:t>放射線治療部</a:t>
            </a:r>
          </a:p>
        </p:txBody>
      </p:sp>
      <p:sp>
        <p:nvSpPr>
          <p:cNvPr id="16" name="テキスト ボックス 15">
            <a:extLst>
              <a:ext uri="{FF2B5EF4-FFF2-40B4-BE49-F238E27FC236}">
                <a16:creationId xmlns:a16="http://schemas.microsoft.com/office/drawing/2014/main" xmlns="" id="{8B93783B-9153-A64D-B102-4690FD826AE1}"/>
              </a:ext>
            </a:extLst>
          </p:cNvPr>
          <p:cNvSpPr txBox="1"/>
          <p:nvPr/>
        </p:nvSpPr>
        <p:spPr>
          <a:xfrm>
            <a:off x="3647884" y="3123191"/>
            <a:ext cx="5662085" cy="1754326"/>
          </a:xfrm>
          <a:prstGeom prst="rect">
            <a:avLst/>
          </a:prstGeom>
          <a:noFill/>
        </p:spPr>
        <p:txBody>
          <a:bodyPr wrap="square" rtlCol="0">
            <a:spAutoFit/>
          </a:bodyPr>
          <a:lstStyle/>
          <a:p>
            <a:r>
              <a:rPr kumimoji="1" lang="ja-JP" altLang="en-US" sz="3600"/>
              <a:t>放射線診断専門医　</a:t>
            </a:r>
            <a:r>
              <a:rPr kumimoji="1" lang="en-US" altLang="ja-JP" sz="3600" dirty="0"/>
              <a:t>13</a:t>
            </a:r>
            <a:r>
              <a:rPr kumimoji="1" lang="ja-JP" altLang="en-US" sz="3600"/>
              <a:t>名</a:t>
            </a:r>
            <a:endParaRPr kumimoji="1" lang="en-US" altLang="ja-JP" sz="3600" dirty="0"/>
          </a:p>
          <a:p>
            <a:r>
              <a:rPr kumimoji="1" lang="ja-JP" altLang="en-US" sz="3600"/>
              <a:t>放射線科専門医　</a:t>
            </a:r>
            <a:r>
              <a:rPr kumimoji="1" lang="en-US" altLang="ja-JP" sz="3600" dirty="0"/>
              <a:t>2</a:t>
            </a:r>
            <a:r>
              <a:rPr kumimoji="1" lang="ja-JP" altLang="en-US" sz="3600"/>
              <a:t>名</a:t>
            </a:r>
            <a:endParaRPr kumimoji="1" lang="en-US" altLang="ja-JP" sz="3600" dirty="0"/>
          </a:p>
          <a:p>
            <a:r>
              <a:rPr kumimoji="1" lang="ja-JP" altLang="en-US" sz="3600"/>
              <a:t>医員</a:t>
            </a:r>
            <a:r>
              <a:rPr kumimoji="1" lang="en-US" altLang="ja-JP" sz="3600" dirty="0"/>
              <a:t>  3</a:t>
            </a:r>
            <a:r>
              <a:rPr kumimoji="1" lang="ja-JP" altLang="en-US" sz="3600"/>
              <a:t>名</a:t>
            </a:r>
          </a:p>
        </p:txBody>
      </p:sp>
      <p:grpSp>
        <p:nvGrpSpPr>
          <p:cNvPr id="12" name="グループ化 11">
            <a:extLst>
              <a:ext uri="{FF2B5EF4-FFF2-40B4-BE49-F238E27FC236}">
                <a16:creationId xmlns:a16="http://schemas.microsoft.com/office/drawing/2014/main" xmlns="" id="{372A2191-BC9C-9C4D-916C-810B7DF8F126}"/>
              </a:ext>
            </a:extLst>
          </p:cNvPr>
          <p:cNvGrpSpPr/>
          <p:nvPr/>
        </p:nvGrpSpPr>
        <p:grpSpPr>
          <a:xfrm>
            <a:off x="3342899" y="5084373"/>
            <a:ext cx="4651601" cy="1723612"/>
            <a:chOff x="4240160" y="7920639"/>
            <a:chExt cx="4651601" cy="1723612"/>
          </a:xfrm>
        </p:grpSpPr>
        <p:sp>
          <p:nvSpPr>
            <p:cNvPr id="11" name="角丸四角形 10">
              <a:extLst>
                <a:ext uri="{FF2B5EF4-FFF2-40B4-BE49-F238E27FC236}">
                  <a16:creationId xmlns:a16="http://schemas.microsoft.com/office/drawing/2014/main" xmlns="" id="{A1BD056B-B7CB-9244-B248-FA871137F837}"/>
                </a:ext>
              </a:extLst>
            </p:cNvPr>
            <p:cNvSpPr/>
            <p:nvPr/>
          </p:nvSpPr>
          <p:spPr>
            <a:xfrm>
              <a:off x="4272488" y="7920639"/>
              <a:ext cx="4619273" cy="172361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テキスト ボックス 16">
              <a:extLst>
                <a:ext uri="{FF2B5EF4-FFF2-40B4-BE49-F238E27FC236}">
                  <a16:creationId xmlns:a16="http://schemas.microsoft.com/office/drawing/2014/main" xmlns="" id="{3F368CD0-902E-BF43-B3A6-2EC99C7EDC3F}"/>
                </a:ext>
              </a:extLst>
            </p:cNvPr>
            <p:cNvSpPr txBox="1"/>
            <p:nvPr/>
          </p:nvSpPr>
          <p:spPr>
            <a:xfrm>
              <a:off x="4240160" y="8728193"/>
              <a:ext cx="4460839" cy="584775"/>
            </a:xfrm>
            <a:prstGeom prst="rect">
              <a:avLst/>
            </a:prstGeom>
            <a:noFill/>
          </p:spPr>
          <p:txBody>
            <a:bodyPr wrap="square" rtlCol="0">
              <a:spAutoFit/>
            </a:bodyPr>
            <a:lstStyle/>
            <a:p>
              <a:pPr algn="ctr"/>
              <a:r>
                <a:rPr kumimoji="1" lang="en-US" altLang="ja-JP" sz="3200" dirty="0"/>
                <a:t>IVR</a:t>
              </a:r>
              <a:r>
                <a:rPr kumimoji="1" lang="ja-JP" altLang="en-US" sz="3200"/>
                <a:t>専門医　</a:t>
              </a:r>
              <a:r>
                <a:rPr kumimoji="1" lang="en-US" altLang="ja-JP" sz="3200" dirty="0"/>
                <a:t>3</a:t>
              </a:r>
              <a:r>
                <a:rPr kumimoji="1" lang="ja-JP" altLang="en-US" sz="3200"/>
                <a:t>名</a:t>
              </a:r>
              <a:endParaRPr kumimoji="1" lang="en-US" altLang="ja-JP" sz="3200" dirty="0"/>
            </a:p>
          </p:txBody>
        </p:sp>
        <p:sp>
          <p:nvSpPr>
            <p:cNvPr id="18" name="テキスト ボックス 17">
              <a:extLst>
                <a:ext uri="{FF2B5EF4-FFF2-40B4-BE49-F238E27FC236}">
                  <a16:creationId xmlns:a16="http://schemas.microsoft.com/office/drawing/2014/main" xmlns="" id="{9B30856F-5D35-EF48-ACE2-EC16007F6A8D}"/>
                </a:ext>
              </a:extLst>
            </p:cNvPr>
            <p:cNvSpPr txBox="1"/>
            <p:nvPr/>
          </p:nvSpPr>
          <p:spPr>
            <a:xfrm>
              <a:off x="4430922" y="7983613"/>
              <a:ext cx="4460839" cy="707886"/>
            </a:xfrm>
            <a:prstGeom prst="rect">
              <a:avLst/>
            </a:prstGeom>
            <a:noFill/>
          </p:spPr>
          <p:txBody>
            <a:bodyPr wrap="square" rtlCol="0">
              <a:spAutoFit/>
            </a:bodyPr>
            <a:lstStyle/>
            <a:p>
              <a:pPr algn="ctr"/>
              <a:r>
                <a:rPr kumimoji="1" lang="en-US" altLang="ja-JP" sz="4000" dirty="0"/>
                <a:t>IVR</a:t>
              </a:r>
            </a:p>
          </p:txBody>
        </p:sp>
      </p:grpSp>
      <p:sp>
        <p:nvSpPr>
          <p:cNvPr id="19" name="テキスト ボックス 18">
            <a:extLst>
              <a:ext uri="{FF2B5EF4-FFF2-40B4-BE49-F238E27FC236}">
                <a16:creationId xmlns:a16="http://schemas.microsoft.com/office/drawing/2014/main" xmlns="" id="{C2E847B8-2B4C-D14F-B302-0FACDB8C1002}"/>
              </a:ext>
            </a:extLst>
          </p:cNvPr>
          <p:cNvSpPr txBox="1"/>
          <p:nvPr/>
        </p:nvSpPr>
        <p:spPr>
          <a:xfrm>
            <a:off x="10918032" y="2994487"/>
            <a:ext cx="5089371" cy="1200329"/>
          </a:xfrm>
          <a:prstGeom prst="rect">
            <a:avLst/>
          </a:prstGeom>
          <a:noFill/>
        </p:spPr>
        <p:txBody>
          <a:bodyPr wrap="square" rtlCol="0">
            <a:spAutoFit/>
          </a:bodyPr>
          <a:lstStyle/>
          <a:p>
            <a:r>
              <a:rPr kumimoji="1" lang="ja-JP" altLang="en-US" sz="3600"/>
              <a:t>放射線治療専門医　</a:t>
            </a:r>
            <a:r>
              <a:rPr kumimoji="1" lang="en-US" altLang="ja-JP" sz="3600" dirty="0"/>
              <a:t>7</a:t>
            </a:r>
            <a:r>
              <a:rPr kumimoji="1" lang="ja-JP" altLang="en-US" sz="3600"/>
              <a:t>名</a:t>
            </a:r>
            <a:endParaRPr kumimoji="1" lang="en-US" altLang="ja-JP" sz="3600" dirty="0"/>
          </a:p>
          <a:p>
            <a:r>
              <a:rPr kumimoji="1" lang="ja-JP" altLang="en-US" sz="3600"/>
              <a:t>放射線科専門医　</a:t>
            </a:r>
            <a:r>
              <a:rPr kumimoji="1" lang="en-US" altLang="ja-JP" sz="3600" dirty="0"/>
              <a:t>1</a:t>
            </a:r>
            <a:r>
              <a:rPr kumimoji="1" lang="ja-JP" altLang="en-US" sz="3600"/>
              <a:t>名</a:t>
            </a:r>
          </a:p>
        </p:txBody>
      </p:sp>
      <p:grpSp>
        <p:nvGrpSpPr>
          <p:cNvPr id="14" name="グループ化 13">
            <a:extLst>
              <a:ext uri="{FF2B5EF4-FFF2-40B4-BE49-F238E27FC236}">
                <a16:creationId xmlns:a16="http://schemas.microsoft.com/office/drawing/2014/main" xmlns="" id="{2CFA8BB5-1443-7C4E-A316-9A580F068FBA}"/>
              </a:ext>
            </a:extLst>
          </p:cNvPr>
          <p:cNvGrpSpPr/>
          <p:nvPr/>
        </p:nvGrpSpPr>
        <p:grpSpPr>
          <a:xfrm>
            <a:off x="8296972" y="5923229"/>
            <a:ext cx="3721396" cy="1034602"/>
            <a:chOff x="10414714" y="8734134"/>
            <a:chExt cx="3721396" cy="1034602"/>
          </a:xfrm>
        </p:grpSpPr>
        <p:sp>
          <p:nvSpPr>
            <p:cNvPr id="10" name="角丸四角形 9">
              <a:extLst>
                <a:ext uri="{FF2B5EF4-FFF2-40B4-BE49-F238E27FC236}">
                  <a16:creationId xmlns:a16="http://schemas.microsoft.com/office/drawing/2014/main" xmlns="" id="{3B9AF03A-38E4-0E43-BE12-D7CC96E11407}"/>
                </a:ext>
              </a:extLst>
            </p:cNvPr>
            <p:cNvSpPr/>
            <p:nvPr/>
          </p:nvSpPr>
          <p:spPr>
            <a:xfrm>
              <a:off x="10630221" y="8734134"/>
              <a:ext cx="3102711" cy="1034602"/>
            </a:xfrm>
            <a:prstGeom prst="roundRect">
              <a:avLst/>
            </a:prstGeom>
            <a:solidFill>
              <a:schemeClr val="accent2">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a:extLst>
                <a:ext uri="{FF2B5EF4-FFF2-40B4-BE49-F238E27FC236}">
                  <a16:creationId xmlns:a16="http://schemas.microsoft.com/office/drawing/2014/main" xmlns="" id="{DEFC9D65-11FE-584D-A0A3-D5C2E62FEC46}"/>
                </a:ext>
              </a:extLst>
            </p:cNvPr>
            <p:cNvSpPr txBox="1"/>
            <p:nvPr/>
          </p:nvSpPr>
          <p:spPr>
            <a:xfrm>
              <a:off x="10414714" y="9016233"/>
              <a:ext cx="3721396" cy="584775"/>
            </a:xfrm>
            <a:prstGeom prst="rect">
              <a:avLst/>
            </a:prstGeom>
            <a:noFill/>
          </p:spPr>
          <p:txBody>
            <a:bodyPr wrap="square" rtlCol="0">
              <a:spAutoFit/>
            </a:bodyPr>
            <a:lstStyle/>
            <a:p>
              <a:pPr algn="ctr"/>
              <a:r>
                <a:rPr kumimoji="1" lang="ja-JP" altLang="en-US" sz="3200"/>
                <a:t>専攻医　</a:t>
              </a:r>
              <a:r>
                <a:rPr kumimoji="1" lang="en-US" altLang="ja-JP" sz="3200" dirty="0"/>
                <a:t>3</a:t>
              </a:r>
              <a:r>
                <a:rPr kumimoji="1" lang="ja-JP" altLang="en-US" sz="3200"/>
                <a:t>名</a:t>
              </a:r>
            </a:p>
          </p:txBody>
        </p:sp>
      </p:grpSp>
      <p:cxnSp>
        <p:nvCxnSpPr>
          <p:cNvPr id="13" name="直線コネクタ 12">
            <a:extLst>
              <a:ext uri="{FF2B5EF4-FFF2-40B4-BE49-F238E27FC236}">
                <a16:creationId xmlns:a16="http://schemas.microsoft.com/office/drawing/2014/main" xmlns="" id="{C30D9457-85DD-784A-B6AB-03301F8A62B9}"/>
              </a:ext>
            </a:extLst>
          </p:cNvPr>
          <p:cNvCxnSpPr>
            <a:cxnSpLocks/>
          </p:cNvCxnSpPr>
          <p:nvPr/>
        </p:nvCxnSpPr>
        <p:spPr>
          <a:xfrm>
            <a:off x="0" y="1317662"/>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18">
            <a:extLst>
              <a:ext uri="{FF2B5EF4-FFF2-40B4-BE49-F238E27FC236}">
                <a16:creationId xmlns:a16="http://schemas.microsoft.com/office/drawing/2014/main" xmlns="" id="{717232EE-6458-CB44-A9F0-CC2511E1859F}"/>
              </a:ext>
            </a:extLst>
          </p:cNvPr>
          <p:cNvSpPr txBox="1">
            <a:spLocks/>
          </p:cNvSpPr>
          <p:nvPr/>
        </p:nvSpPr>
        <p:spPr>
          <a:xfrm>
            <a:off x="9306619" y="7877968"/>
            <a:ext cx="724962" cy="910330"/>
          </a:xfrm>
          <a:prstGeom prst="rect">
            <a:avLst/>
          </a:prstGeom>
        </p:spPr>
        <p:txBody>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r>
              <a:rPr lang="en-US" altLang="ja-JP"/>
              <a:t>5</a:t>
            </a:r>
            <a:endParaRPr lang="ja-JP" altLang="en-US" dirty="0"/>
          </a:p>
        </p:txBody>
      </p:sp>
      <p:sp>
        <p:nvSpPr>
          <p:cNvPr id="23" name="Text Placeholder 19">
            <a:extLst>
              <a:ext uri="{FF2B5EF4-FFF2-40B4-BE49-F238E27FC236}">
                <a16:creationId xmlns:a16="http://schemas.microsoft.com/office/drawing/2014/main" xmlns="" id="{A8362A22-C47D-D748-BB7D-4E9D8D6172A8}"/>
              </a:ext>
            </a:extLst>
          </p:cNvPr>
          <p:cNvSpPr txBox="1">
            <a:spLocks/>
          </p:cNvSpPr>
          <p:nvPr/>
        </p:nvSpPr>
        <p:spPr>
          <a:xfrm>
            <a:off x="10389421" y="8376427"/>
            <a:ext cx="4875979" cy="337024"/>
          </a:xfrm>
          <a:prstGeom prst="rect">
            <a:avLst/>
          </a:prstGeom>
        </p:spPr>
        <p:txBody>
          <a:bodyPr>
            <a:normAutofit fontScale="70000" lnSpcReduction="20000"/>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r>
              <a:rPr lang="en-US" altLang="ja-JP"/>
              <a:t>Marketing data and our estimation</a:t>
            </a:r>
            <a:endParaRPr lang="ja-JP" altLang="en-US" dirty="0"/>
          </a:p>
        </p:txBody>
      </p:sp>
      <p:sp>
        <p:nvSpPr>
          <p:cNvPr id="24" name="Text Placeholder 20">
            <a:extLst>
              <a:ext uri="{FF2B5EF4-FFF2-40B4-BE49-F238E27FC236}">
                <a16:creationId xmlns:a16="http://schemas.microsoft.com/office/drawing/2014/main" xmlns="" id="{0404561C-8867-7440-A359-0385A6CEA918}"/>
              </a:ext>
            </a:extLst>
          </p:cNvPr>
          <p:cNvSpPr txBox="1">
            <a:spLocks/>
          </p:cNvSpPr>
          <p:nvPr/>
        </p:nvSpPr>
        <p:spPr>
          <a:xfrm>
            <a:off x="10389421" y="7806887"/>
            <a:ext cx="4875979" cy="604071"/>
          </a:xfrm>
          <a:prstGeom prst="rect">
            <a:avLst/>
          </a:prstGeom>
        </p:spPr>
        <p:txBody>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r>
              <a:rPr lang="en-US" altLang="ja-JP"/>
              <a:t>Analysis</a:t>
            </a:r>
            <a:endParaRPr lang="ja-JP" altLang="en-US" dirty="0"/>
          </a:p>
        </p:txBody>
      </p:sp>
      <p:pic>
        <p:nvPicPr>
          <p:cNvPr id="25" name="図 24" descr="人, 病室, 男, 雪 が含まれている画像&#10;&#10;自動的に生成された説明">
            <a:extLst>
              <a:ext uri="{FF2B5EF4-FFF2-40B4-BE49-F238E27FC236}">
                <a16:creationId xmlns:a16="http://schemas.microsoft.com/office/drawing/2014/main" xmlns="" id="{4E55DF22-1678-CB4C-9BA8-CB42577ECD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68" y="7870005"/>
            <a:ext cx="6280802" cy="2639586"/>
          </a:xfrm>
          <a:prstGeom prst="rect">
            <a:avLst/>
          </a:prstGeom>
        </p:spPr>
      </p:pic>
      <p:pic>
        <p:nvPicPr>
          <p:cNvPr id="26" name="図 25" descr="人, 男, 屋内, 立つ が含まれている画像&#10;&#10;自動的に生成された説明">
            <a:extLst>
              <a:ext uri="{FF2B5EF4-FFF2-40B4-BE49-F238E27FC236}">
                <a16:creationId xmlns:a16="http://schemas.microsoft.com/office/drawing/2014/main" xmlns="" id="{C6AC7A48-C534-CA44-9DD7-6212CACC99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1179" y="7873336"/>
            <a:ext cx="6280802" cy="2637809"/>
          </a:xfrm>
          <a:prstGeom prst="rect">
            <a:avLst/>
          </a:prstGeom>
        </p:spPr>
      </p:pic>
      <p:pic>
        <p:nvPicPr>
          <p:cNvPr id="28" name="図 27" descr="人, 男, 立つ, 探す が含まれている画像&#10;&#10;自動的に生成された説明">
            <a:extLst>
              <a:ext uri="{FF2B5EF4-FFF2-40B4-BE49-F238E27FC236}">
                <a16:creationId xmlns:a16="http://schemas.microsoft.com/office/drawing/2014/main" xmlns="" id="{8E8A8E91-5D8A-A947-B51B-85E33348EC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5964" y="7870005"/>
            <a:ext cx="6280802" cy="2638557"/>
          </a:xfrm>
          <a:prstGeom prst="rect">
            <a:avLst/>
          </a:prstGeom>
        </p:spPr>
      </p:pic>
    </p:spTree>
    <p:extLst>
      <p:ext uri="{BB962C8B-B14F-4D97-AF65-F5344CB8AC3E}">
        <p14:creationId xmlns:p14="http://schemas.microsoft.com/office/powerpoint/2010/main" val="7686937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lang="ja-JP" altLang="en-US" dirty="0"/>
              <a:t>放射</a:t>
            </a:r>
            <a:r>
              <a:rPr lang="ja-JP" altLang="en-US" dirty="0" smtClean="0"/>
              <a:t>線科と</a:t>
            </a:r>
            <a:r>
              <a:rPr lang="en-US" altLang="ja-JP" dirty="0" smtClean="0"/>
              <a:t>IVR</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203201" y="1661587"/>
            <a:ext cx="17805399" cy="4154984"/>
          </a:xfrm>
          <a:prstGeom prst="rect">
            <a:avLst/>
          </a:prstGeom>
        </p:spPr>
        <p:txBody>
          <a:bodyPr wrap="square">
            <a:spAutoFit/>
          </a:bodyPr>
          <a:lstStyle/>
          <a:p>
            <a:pPr marL="457200" indent="-457200">
              <a:buFont typeface="Wingdings" panose="05000000000000000000" pitchFamily="2" charset="2"/>
              <a:buChar char="l"/>
              <a:defRPr sz="4800"/>
            </a:pPr>
            <a:r>
              <a:rPr lang="ja-JP" altLang="en-US" sz="4400" dirty="0" smtClean="0">
                <a:latin typeface="+mj-ea"/>
                <a:cs typeface="ＤＦＰ祥南行書体W5"/>
              </a:rPr>
              <a:t>日本</a:t>
            </a:r>
            <a:r>
              <a:rPr lang="en-US" altLang="ja-JP" sz="4400" dirty="0" smtClean="0">
                <a:latin typeface="+mj-ea"/>
                <a:cs typeface="ＤＦＰ祥南行書体W5"/>
              </a:rPr>
              <a:t>IVR</a:t>
            </a:r>
            <a:r>
              <a:rPr lang="ja-JP" altLang="en-US" sz="4400" dirty="0" smtClean="0">
                <a:latin typeface="+mj-ea"/>
                <a:cs typeface="ＤＦＰ祥南行書体W5"/>
              </a:rPr>
              <a:t>学会が認定する</a:t>
            </a:r>
            <a:r>
              <a:rPr lang="en-US" altLang="ja-JP" sz="4400" dirty="0" smtClean="0">
                <a:latin typeface="+mj-ea"/>
                <a:cs typeface="ＤＦＰ祥南行書体W5"/>
              </a:rPr>
              <a:t>IVR</a:t>
            </a:r>
            <a:r>
              <a:rPr lang="ja-JP" altLang="en-US" sz="4400" dirty="0" smtClean="0">
                <a:latin typeface="+mj-ea"/>
                <a:cs typeface="ＤＦＰ祥南行書体W5"/>
              </a:rPr>
              <a:t>専門医</a:t>
            </a:r>
            <a:endParaRPr lang="en-US" altLang="ja-JP" sz="4400" dirty="0" smtClean="0">
              <a:latin typeface="+mj-ea"/>
              <a:cs typeface="ＤＦＰ祥南行書体W5"/>
            </a:endParaRPr>
          </a:p>
          <a:p>
            <a:pPr marL="457200" indent="-457200">
              <a:buFont typeface="Wingdings" panose="05000000000000000000" pitchFamily="2" charset="2"/>
              <a:buChar char="l"/>
              <a:defRPr sz="4800"/>
            </a:pPr>
            <a:r>
              <a:rPr lang="ja-JP" altLang="en-US" sz="4400" dirty="0">
                <a:latin typeface="+mj-ea"/>
                <a:cs typeface="ＤＦＰ祥南行書体W5"/>
              </a:rPr>
              <a:t>受験するに</a:t>
            </a:r>
            <a:r>
              <a:rPr lang="ja-JP" altLang="en-US" sz="4400" dirty="0" smtClean="0">
                <a:latin typeface="+mj-ea"/>
                <a:cs typeface="ＤＦＰ祥南行書体W5"/>
              </a:rPr>
              <a:t>は、放射線診断専門医、放射線医療専門医を中心とする資格が必要</a:t>
            </a:r>
            <a:endParaRPr lang="en-US" altLang="ja-JP" sz="4400" dirty="0" smtClean="0">
              <a:latin typeface="+mj-ea"/>
              <a:cs typeface="ＤＦＰ祥南行書体W5"/>
            </a:endParaRPr>
          </a:p>
          <a:p>
            <a:pPr marL="457200" indent="-457200">
              <a:buFont typeface="Wingdings" panose="05000000000000000000" pitchFamily="2" charset="2"/>
              <a:buChar char="l"/>
              <a:defRPr sz="4800"/>
            </a:pPr>
            <a:endParaRPr lang="en-US" altLang="ja-JP" sz="4400" dirty="0">
              <a:latin typeface="+mj-ea"/>
              <a:cs typeface="ＤＦＰ祥南行書体W5"/>
            </a:endParaRPr>
          </a:p>
          <a:p>
            <a:pPr marL="457200" indent="-457200">
              <a:buFont typeface="Wingdings" panose="05000000000000000000" pitchFamily="2" charset="2"/>
              <a:buChar char="l"/>
              <a:defRPr sz="4800"/>
            </a:pPr>
            <a:r>
              <a:rPr lang="ja-JP" altLang="en-US" sz="4400" dirty="0" smtClean="0">
                <a:latin typeface="+mj-ea"/>
                <a:cs typeface="ＤＦＰ祥南行書体W5"/>
              </a:rPr>
              <a:t>ＩＶＲは放射線科医が中心になってきている</a:t>
            </a:r>
            <a:endParaRPr lang="en-US" altLang="ja-JP" sz="4400" dirty="0" smtClean="0">
              <a:latin typeface="+mj-ea"/>
              <a:cs typeface="ＤＦＰ祥南行書体W5"/>
            </a:endParaRPr>
          </a:p>
          <a:p>
            <a:pPr marL="457200" indent="-457200">
              <a:buFont typeface="Wingdings" panose="05000000000000000000" pitchFamily="2" charset="2"/>
              <a:buChar char="l"/>
              <a:defRPr sz="4800"/>
            </a:pPr>
            <a:r>
              <a:rPr lang="ja-JP" altLang="en-US" sz="4400" dirty="0">
                <a:latin typeface="+mj-ea"/>
                <a:cs typeface="ＤＦＰ祥南行書体W5"/>
              </a:rPr>
              <a:t>放射</a:t>
            </a:r>
            <a:r>
              <a:rPr lang="ja-JP" altLang="en-US" sz="4400" dirty="0" smtClean="0">
                <a:latin typeface="+mj-ea"/>
                <a:cs typeface="ＤＦＰ祥南行書体W5"/>
              </a:rPr>
              <a:t>線科医が長年培ってきた能力・技術が、この治療に生かされている</a:t>
            </a:r>
            <a:endParaRPr lang="en-US" altLang="ja-JP" sz="4400" dirty="0">
              <a:latin typeface="+mj-ea"/>
              <a:cs typeface="ＤＦＰ祥南行書体W5"/>
            </a:endParaRPr>
          </a:p>
        </p:txBody>
      </p:sp>
    </p:spTree>
    <p:extLst>
      <p:ext uri="{BB962C8B-B14F-4D97-AF65-F5344CB8AC3E}">
        <p14:creationId xmlns:p14="http://schemas.microsoft.com/office/powerpoint/2010/main" val="243332571"/>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lang="ja-JP" altLang="en-US" dirty="0"/>
              <a:t>放射</a:t>
            </a:r>
            <a:r>
              <a:rPr lang="ja-JP" altLang="en-US" dirty="0" smtClean="0"/>
              <a:t>線科と</a:t>
            </a:r>
            <a:r>
              <a:rPr lang="en-US" altLang="ja-JP" dirty="0" smtClean="0"/>
              <a:t>IVR</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203201" y="1661587"/>
            <a:ext cx="17805399" cy="4154984"/>
          </a:xfrm>
          <a:prstGeom prst="rect">
            <a:avLst/>
          </a:prstGeom>
        </p:spPr>
        <p:txBody>
          <a:bodyPr wrap="square">
            <a:spAutoFit/>
          </a:bodyPr>
          <a:lstStyle/>
          <a:p>
            <a:pPr marL="457200" indent="-457200">
              <a:buFont typeface="Wingdings" panose="05000000000000000000" pitchFamily="2" charset="2"/>
              <a:buChar char="l"/>
              <a:defRPr sz="4800"/>
            </a:pPr>
            <a:r>
              <a:rPr lang="ja-JP" altLang="en-US" sz="4400" dirty="0" smtClean="0">
                <a:latin typeface="+mj-ea"/>
                <a:cs typeface="ＤＦＰ祥南行書体W5"/>
              </a:rPr>
              <a:t>日本</a:t>
            </a:r>
            <a:r>
              <a:rPr lang="en-US" altLang="ja-JP" sz="4400" dirty="0" smtClean="0">
                <a:latin typeface="+mj-ea"/>
                <a:cs typeface="ＤＦＰ祥南行書体W5"/>
              </a:rPr>
              <a:t>IVR</a:t>
            </a:r>
            <a:r>
              <a:rPr lang="ja-JP" altLang="en-US" sz="4400" dirty="0" smtClean="0">
                <a:latin typeface="+mj-ea"/>
                <a:cs typeface="ＤＦＰ祥南行書体W5"/>
              </a:rPr>
              <a:t>学会が認定する</a:t>
            </a:r>
            <a:r>
              <a:rPr lang="en-US" altLang="ja-JP" sz="4400" dirty="0" smtClean="0">
                <a:latin typeface="+mj-ea"/>
                <a:cs typeface="ＤＦＰ祥南行書体W5"/>
              </a:rPr>
              <a:t>IVR</a:t>
            </a:r>
            <a:r>
              <a:rPr lang="ja-JP" altLang="en-US" sz="4400" dirty="0" smtClean="0">
                <a:latin typeface="+mj-ea"/>
                <a:cs typeface="ＤＦＰ祥南行書体W5"/>
              </a:rPr>
              <a:t>専門医</a:t>
            </a:r>
            <a:endParaRPr lang="en-US" altLang="ja-JP" sz="4400" dirty="0" smtClean="0">
              <a:latin typeface="+mj-ea"/>
              <a:cs typeface="ＤＦＰ祥南行書体W5"/>
            </a:endParaRPr>
          </a:p>
          <a:p>
            <a:pPr marL="457200" indent="-457200">
              <a:buFont typeface="Wingdings" panose="05000000000000000000" pitchFamily="2" charset="2"/>
              <a:buChar char="l"/>
              <a:defRPr sz="4800"/>
            </a:pPr>
            <a:r>
              <a:rPr lang="ja-JP" altLang="en-US" sz="4400" dirty="0">
                <a:latin typeface="+mj-ea"/>
                <a:cs typeface="ＤＦＰ祥南行書体W5"/>
              </a:rPr>
              <a:t>受験するに</a:t>
            </a:r>
            <a:r>
              <a:rPr lang="ja-JP" altLang="en-US" sz="4400" dirty="0" smtClean="0">
                <a:latin typeface="+mj-ea"/>
                <a:cs typeface="ＤＦＰ祥南行書体W5"/>
              </a:rPr>
              <a:t>は、放射線診断専門医、放射線医療専門医を中心とする資格が必要</a:t>
            </a:r>
            <a:endParaRPr lang="en-US" altLang="ja-JP" sz="4400" dirty="0" smtClean="0">
              <a:latin typeface="+mj-ea"/>
              <a:cs typeface="ＤＦＰ祥南行書体W5"/>
            </a:endParaRPr>
          </a:p>
          <a:p>
            <a:pPr marL="457200" indent="-457200">
              <a:buFont typeface="Wingdings" panose="05000000000000000000" pitchFamily="2" charset="2"/>
              <a:buChar char="l"/>
              <a:defRPr sz="4800"/>
            </a:pPr>
            <a:endParaRPr lang="en-US" altLang="ja-JP" sz="4400" dirty="0">
              <a:latin typeface="+mj-ea"/>
              <a:cs typeface="ＤＦＰ祥南行書体W5"/>
            </a:endParaRPr>
          </a:p>
          <a:p>
            <a:pPr marL="457200" indent="-457200">
              <a:buFont typeface="Wingdings" panose="05000000000000000000" pitchFamily="2" charset="2"/>
              <a:buChar char="l"/>
              <a:defRPr sz="4800"/>
            </a:pPr>
            <a:r>
              <a:rPr lang="ja-JP" altLang="en-US" sz="4400" dirty="0" smtClean="0">
                <a:latin typeface="+mj-ea"/>
                <a:cs typeface="ＤＦＰ祥南行書体W5"/>
              </a:rPr>
              <a:t>ＩＶＲは放射線科医が中心になってきている</a:t>
            </a:r>
            <a:endParaRPr lang="en-US" altLang="ja-JP" sz="4400" dirty="0" smtClean="0">
              <a:latin typeface="+mj-ea"/>
              <a:cs typeface="ＤＦＰ祥南行書体W5"/>
            </a:endParaRPr>
          </a:p>
          <a:p>
            <a:pPr marL="457200" indent="-457200">
              <a:buFont typeface="Wingdings" panose="05000000000000000000" pitchFamily="2" charset="2"/>
              <a:buChar char="l"/>
              <a:defRPr sz="4800"/>
            </a:pPr>
            <a:r>
              <a:rPr lang="ja-JP" altLang="en-US" sz="4400" dirty="0">
                <a:latin typeface="+mj-ea"/>
                <a:cs typeface="ＤＦＰ祥南行書体W5"/>
              </a:rPr>
              <a:t>放射</a:t>
            </a:r>
            <a:r>
              <a:rPr lang="ja-JP" altLang="en-US" sz="4400" dirty="0" smtClean="0">
                <a:latin typeface="+mj-ea"/>
                <a:cs typeface="ＤＦＰ祥南行書体W5"/>
              </a:rPr>
              <a:t>線科医が長年培ってきた能力・技術が、この治療に生かされている</a:t>
            </a:r>
            <a:endParaRPr lang="en-US" altLang="ja-JP" sz="4400" dirty="0">
              <a:latin typeface="+mj-ea"/>
              <a:cs typeface="ＤＦＰ祥南行書体W5"/>
            </a:endParaRPr>
          </a:p>
        </p:txBody>
      </p:sp>
    </p:spTree>
    <p:extLst>
      <p:ext uri="{BB962C8B-B14F-4D97-AF65-F5344CB8AC3E}">
        <p14:creationId xmlns:p14="http://schemas.microsoft.com/office/powerpoint/2010/main" val="1775612746"/>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lang="ja-JP" altLang="en-US" dirty="0"/>
              <a:t>当院</a:t>
            </a:r>
            <a:r>
              <a:rPr lang="ja-JP" altLang="en-US" dirty="0" smtClean="0"/>
              <a:t>における主な放射線科</a:t>
            </a:r>
            <a:r>
              <a:rPr lang="en-US" altLang="ja-JP" dirty="0" smtClean="0"/>
              <a:t>IVR</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203201" y="1636187"/>
            <a:ext cx="17805399" cy="5509200"/>
          </a:xfrm>
          <a:prstGeom prst="rect">
            <a:avLst/>
          </a:prstGeom>
        </p:spPr>
        <p:txBody>
          <a:bodyPr wrap="square">
            <a:spAutoFit/>
          </a:bodyPr>
          <a:lstStyle/>
          <a:p>
            <a:pPr marL="571500" indent="-571500">
              <a:buFont typeface="Arial" panose="020B0604020202020204" pitchFamily="34" charset="0"/>
              <a:buChar char="•"/>
            </a:pPr>
            <a:r>
              <a:rPr lang="ja-JP" altLang="en-US" sz="4400" dirty="0"/>
              <a:t>外傷、産科出血、消化管出血などの緊急止血</a:t>
            </a:r>
            <a:endParaRPr lang="en-US" altLang="ja-JP" sz="4400" dirty="0"/>
          </a:p>
          <a:p>
            <a:pPr marL="571500" indent="-571500">
              <a:buFont typeface="Arial" panose="020B0604020202020204" pitchFamily="34" charset="0"/>
              <a:buChar char="•"/>
            </a:pPr>
            <a:r>
              <a:rPr lang="ja-JP" altLang="en-US" sz="4400" dirty="0"/>
              <a:t>動脈瘤、血管奇形、腫瘤性病変などに対する塞栓術</a:t>
            </a:r>
            <a:endParaRPr lang="en-US" altLang="ja-JP" sz="4400" dirty="0"/>
          </a:p>
          <a:p>
            <a:pPr marL="571500" indent="-571500">
              <a:buFont typeface="Arial" panose="020B0604020202020204" pitchFamily="34" charset="0"/>
              <a:buChar char="•"/>
            </a:pPr>
            <a:r>
              <a:rPr lang="ja-JP" altLang="en-US" sz="4400" dirty="0"/>
              <a:t>種々の術前塞栓術 </a:t>
            </a:r>
            <a:endParaRPr lang="en-US" altLang="ja-JP" sz="4400" dirty="0"/>
          </a:p>
          <a:p>
            <a:pPr marL="571500" indent="-571500">
              <a:buFont typeface="Arial" panose="020B0604020202020204" pitchFamily="34" charset="0"/>
              <a:buChar char="•"/>
            </a:pPr>
            <a:r>
              <a:rPr lang="ja-JP" altLang="en-US" sz="4400" dirty="0"/>
              <a:t>中心静脈ポート留置術</a:t>
            </a:r>
            <a:endParaRPr lang="en-US" altLang="ja-JP" sz="4400" dirty="0"/>
          </a:p>
          <a:p>
            <a:endParaRPr lang="en-US" altLang="ja-JP" sz="4400" dirty="0"/>
          </a:p>
          <a:p>
            <a:pPr marL="571500" indent="-571500">
              <a:buFont typeface="Arial" panose="020B0604020202020204" pitchFamily="34" charset="0"/>
              <a:buChar char="•"/>
            </a:pPr>
            <a:r>
              <a:rPr lang="ja-JP" altLang="en-US" sz="4400" dirty="0"/>
              <a:t>膿瘍ドレナージ術</a:t>
            </a:r>
            <a:endParaRPr lang="en-US" altLang="ja-JP" sz="4400" dirty="0"/>
          </a:p>
          <a:p>
            <a:pPr marL="571500" indent="-571500">
              <a:buFont typeface="Arial" panose="020B0604020202020204" pitchFamily="34" charset="0"/>
              <a:buChar char="•"/>
            </a:pPr>
            <a:r>
              <a:rPr lang="en-US" altLang="ja-JP" sz="4400" dirty="0"/>
              <a:t>CT</a:t>
            </a:r>
            <a:r>
              <a:rPr lang="ja-JP" altLang="en-US" sz="4400" dirty="0"/>
              <a:t>ガイド下腫瘍生検</a:t>
            </a:r>
            <a:endParaRPr kumimoji="1" lang="ja-JP" altLang="en-US" sz="4400" dirty="0"/>
          </a:p>
          <a:p>
            <a:pPr marL="457200" indent="-457200">
              <a:buFont typeface="Wingdings" panose="05000000000000000000" pitchFamily="2" charset="2"/>
              <a:buChar char="l"/>
              <a:defRPr sz="4800"/>
            </a:pPr>
            <a:endParaRPr lang="en-US" altLang="ja-JP" sz="4400" dirty="0">
              <a:latin typeface="+mj-ea"/>
              <a:cs typeface="ＤＦＰ祥南行書体W5"/>
            </a:endParaRPr>
          </a:p>
        </p:txBody>
      </p:sp>
    </p:spTree>
    <p:extLst>
      <p:ext uri="{BB962C8B-B14F-4D97-AF65-F5344CB8AC3E}">
        <p14:creationId xmlns:p14="http://schemas.microsoft.com/office/powerpoint/2010/main" val="100386549"/>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lang="ja-JP" altLang="en-US" dirty="0"/>
              <a:t>当院</a:t>
            </a:r>
            <a:r>
              <a:rPr lang="ja-JP" altLang="en-US" dirty="0" smtClean="0"/>
              <a:t>における主な他科との</a:t>
            </a:r>
            <a:r>
              <a:rPr lang="en-US" altLang="ja-JP" dirty="0" smtClean="0"/>
              <a:t>IVR</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203201" y="1305987"/>
            <a:ext cx="17805399" cy="8894743"/>
          </a:xfrm>
          <a:prstGeom prst="rect">
            <a:avLst/>
          </a:prstGeom>
        </p:spPr>
        <p:txBody>
          <a:bodyPr wrap="square">
            <a:spAutoFit/>
          </a:bodyPr>
          <a:lstStyle/>
          <a:p>
            <a:pPr marL="571500" indent="-571500">
              <a:buFont typeface="Arial" panose="020B0604020202020204" pitchFamily="34" charset="0"/>
              <a:buChar char="•"/>
              <a:defRPr sz="4800"/>
            </a:pPr>
            <a:r>
              <a:rPr lang="ja-JP" altLang="en-US" sz="4400" dirty="0" smtClean="0">
                <a:latin typeface="+mj-ea"/>
                <a:cs typeface="ＤＦＰ祥南行書体W5"/>
              </a:rPr>
              <a:t>消化器内科</a:t>
            </a:r>
            <a:endParaRPr lang="en-US" altLang="ja-JP" sz="4400" dirty="0" smtClean="0">
              <a:latin typeface="+mj-ea"/>
              <a:cs typeface="ＤＦＰ祥南行書体W5"/>
            </a:endParaRPr>
          </a:p>
          <a:p>
            <a:pPr>
              <a:defRPr sz="4800"/>
            </a:pPr>
            <a:r>
              <a:rPr lang="ja-JP" altLang="en-US" sz="4400" dirty="0">
                <a:latin typeface="+mj-ea"/>
                <a:cs typeface="ＤＦＰ祥南行書体W5"/>
              </a:rPr>
              <a:t>　</a:t>
            </a:r>
            <a:r>
              <a:rPr lang="ja-JP" altLang="en-US" sz="4400" dirty="0" smtClean="0">
                <a:latin typeface="+mj-ea"/>
                <a:cs typeface="ＤＦＰ祥南行書体W5"/>
              </a:rPr>
              <a:t>肝動脈</a:t>
            </a:r>
            <a:r>
              <a:rPr lang="ja-JP" altLang="en-US" sz="4400" dirty="0"/>
              <a:t>化学塞栓療法 </a:t>
            </a:r>
            <a:r>
              <a:rPr lang="en-US" altLang="ja-JP" sz="4400" dirty="0"/>
              <a:t>(TACE)</a:t>
            </a:r>
            <a:r>
              <a:rPr lang="ja-JP" altLang="en-US" sz="4400" dirty="0" err="1"/>
              <a:t>、</a:t>
            </a:r>
            <a:r>
              <a:rPr lang="en-US" altLang="ja-JP" sz="4400" dirty="0"/>
              <a:t/>
            </a:r>
            <a:br>
              <a:rPr lang="en-US" altLang="ja-JP" sz="4400" dirty="0"/>
            </a:br>
            <a:r>
              <a:rPr lang="ja-JP" altLang="en-US" sz="4400" dirty="0" smtClean="0"/>
              <a:t>　部分的脾</a:t>
            </a:r>
            <a:r>
              <a:rPr lang="ja-JP" altLang="en-US" sz="4400" dirty="0"/>
              <a:t>動脈塞栓術、肝動注リザーバー</a:t>
            </a:r>
            <a:r>
              <a:rPr lang="ja-JP" altLang="en-US" sz="4400" dirty="0" smtClean="0"/>
              <a:t>留置</a:t>
            </a:r>
            <a:endParaRPr lang="en-US" altLang="ja-JP" sz="4400" dirty="0" smtClean="0"/>
          </a:p>
          <a:p>
            <a:pPr>
              <a:defRPr sz="4800"/>
            </a:pPr>
            <a:endParaRPr lang="en-US" altLang="ja-JP" sz="4400" dirty="0">
              <a:latin typeface="+mj-ea"/>
              <a:cs typeface="ＤＦＰ祥南行書体W5"/>
            </a:endParaRPr>
          </a:p>
          <a:p>
            <a:pPr marL="571500" indent="-571500">
              <a:buFont typeface="Arial" panose="020B0604020202020204" pitchFamily="34" charset="0"/>
              <a:buChar char="•"/>
              <a:defRPr sz="4800"/>
            </a:pPr>
            <a:r>
              <a:rPr lang="ja-JP" altLang="en-US" sz="4400" dirty="0" smtClean="0">
                <a:latin typeface="+mj-ea"/>
                <a:cs typeface="ＤＦＰ祥南行書体W5"/>
              </a:rPr>
              <a:t>呼吸器内科</a:t>
            </a:r>
            <a:endParaRPr lang="en-US" altLang="ja-JP" sz="4400" dirty="0" smtClean="0">
              <a:latin typeface="+mj-ea"/>
              <a:cs typeface="ＤＦＰ祥南行書体W5"/>
            </a:endParaRPr>
          </a:p>
          <a:p>
            <a:pPr>
              <a:defRPr sz="4800"/>
            </a:pPr>
            <a:r>
              <a:rPr lang="ja-JP" altLang="en-US" sz="4400" dirty="0">
                <a:latin typeface="+mj-ea"/>
                <a:cs typeface="ＤＦＰ祥南行書体W5"/>
              </a:rPr>
              <a:t>　</a:t>
            </a:r>
            <a:r>
              <a:rPr lang="ja-JP" altLang="en-US" sz="4400" dirty="0"/>
              <a:t>喀血に対する動脈塞栓術</a:t>
            </a:r>
            <a:r>
              <a:rPr lang="en-US" altLang="ja-JP" sz="4400" dirty="0"/>
              <a:t> (BAE)</a:t>
            </a:r>
            <a:r>
              <a:rPr lang="ja-JP" altLang="en-US" sz="4400" dirty="0" err="1"/>
              <a:t>、</a:t>
            </a:r>
            <a:r>
              <a:rPr lang="ja-JP" altLang="en-US" sz="4400" dirty="0"/>
              <a:t>肺動静脈奇形</a:t>
            </a:r>
            <a:r>
              <a:rPr lang="ja-JP" altLang="en-US" sz="4400" dirty="0" smtClean="0"/>
              <a:t>に対する</a:t>
            </a:r>
            <a:r>
              <a:rPr lang="ja-JP" altLang="en-US" sz="4400" dirty="0"/>
              <a:t>コイル塞栓術、バルーン肺動脈拡張術</a:t>
            </a:r>
          </a:p>
          <a:p>
            <a:pPr>
              <a:defRPr sz="4800"/>
            </a:pPr>
            <a:endParaRPr lang="en-US" altLang="ja-JP" sz="4400" dirty="0" smtClean="0">
              <a:latin typeface="+mj-ea"/>
              <a:cs typeface="ＤＦＰ祥南行書体W5"/>
            </a:endParaRPr>
          </a:p>
          <a:p>
            <a:pPr marL="571500" indent="-571500">
              <a:buFont typeface="Arial" panose="020B0604020202020204" pitchFamily="34" charset="0"/>
              <a:buChar char="•"/>
              <a:defRPr sz="4800"/>
            </a:pPr>
            <a:r>
              <a:rPr lang="ja-JP" altLang="en-US" sz="4400" dirty="0" smtClean="0">
                <a:latin typeface="+mj-ea"/>
                <a:cs typeface="ＤＦＰ祥南行書体W5"/>
              </a:rPr>
              <a:t>糖尿病・代謝・内分泌内科</a:t>
            </a:r>
            <a:endParaRPr lang="en-US" altLang="ja-JP" sz="4400" dirty="0" smtClean="0">
              <a:latin typeface="+mj-ea"/>
              <a:cs typeface="ＤＦＰ祥南行書体W5"/>
            </a:endParaRPr>
          </a:p>
          <a:p>
            <a:pPr>
              <a:defRPr sz="4800"/>
            </a:pPr>
            <a:r>
              <a:rPr lang="ja-JP" altLang="en-US" sz="4400" dirty="0" smtClean="0">
                <a:latin typeface="+mj-ea"/>
                <a:cs typeface="ＤＦＰ祥南行書体W5"/>
              </a:rPr>
              <a:t>副腎静脈サンプリング、選択的カルシウム動注後肝静脈サンプリング</a:t>
            </a:r>
            <a:endParaRPr lang="en-US" altLang="ja-JP" sz="4400" dirty="0" smtClean="0">
              <a:latin typeface="+mj-ea"/>
              <a:cs typeface="ＤＦＰ祥南行書体W5"/>
            </a:endParaRPr>
          </a:p>
          <a:p>
            <a:pPr>
              <a:defRPr sz="4800"/>
            </a:pPr>
            <a:endParaRPr lang="en-US" altLang="ja-JP" sz="4400" dirty="0">
              <a:latin typeface="+mj-ea"/>
              <a:cs typeface="ＤＦＰ祥南行書体W5"/>
            </a:endParaRPr>
          </a:p>
          <a:p>
            <a:pPr marL="571500" indent="-571500">
              <a:buFont typeface="Arial" panose="020B0604020202020204" pitchFamily="34" charset="0"/>
              <a:buChar char="•"/>
              <a:defRPr sz="4800"/>
            </a:pPr>
            <a:r>
              <a:rPr lang="ja-JP" altLang="en-US" sz="4400" dirty="0" smtClean="0">
                <a:latin typeface="+mj-ea"/>
                <a:cs typeface="ＤＦＰ祥南行書体W5"/>
              </a:rPr>
              <a:t>心臓血管外科</a:t>
            </a:r>
            <a:endParaRPr lang="en-US" altLang="ja-JP" sz="4400" dirty="0" smtClean="0">
              <a:latin typeface="+mj-ea"/>
              <a:cs typeface="ＤＦＰ祥南行書体W5"/>
            </a:endParaRPr>
          </a:p>
          <a:p>
            <a:pPr>
              <a:defRPr sz="4800"/>
            </a:pPr>
            <a:r>
              <a:rPr lang="ja-JP" altLang="en-US" sz="4400" dirty="0" smtClean="0">
                <a:latin typeface="+mj-ea"/>
                <a:cs typeface="ＤＦＰ祥南行書体W5"/>
              </a:rPr>
              <a:t>胸部・腹部大動脈瘤ステントグラフト内挿術</a:t>
            </a:r>
            <a:endParaRPr lang="en-US" altLang="ja-JP" sz="4400" dirty="0">
              <a:latin typeface="+mj-ea"/>
              <a:cs typeface="ＤＦＰ祥南行書体W5"/>
            </a:endParaRPr>
          </a:p>
        </p:txBody>
      </p:sp>
    </p:spTree>
    <p:extLst>
      <p:ext uri="{BB962C8B-B14F-4D97-AF65-F5344CB8AC3E}">
        <p14:creationId xmlns:p14="http://schemas.microsoft.com/office/powerpoint/2010/main" val="1223917546"/>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r>
              <a:rPr kumimoji="1" lang="en-US" altLang="ja-JP" smtClean="0"/>
              <a:t>The Power of PowerPoint - thepopp.com</a:t>
            </a:r>
            <a:endParaRPr kumimoji="1" lang="ja-JP" altLang="en-US" dirty="0"/>
          </a:p>
        </p:txBody>
      </p:sp>
      <p:sp>
        <p:nvSpPr>
          <p:cNvPr id="3" name="スライド番号プレースホルダー 2"/>
          <p:cNvSpPr>
            <a:spLocks noGrp="1"/>
          </p:cNvSpPr>
          <p:nvPr>
            <p:ph type="sldNum" sz="quarter" idx="11"/>
          </p:nvPr>
        </p:nvSpPr>
        <p:spPr/>
        <p:txBody>
          <a:bodyPr/>
          <a:lstStyle/>
          <a:p>
            <a:fld id="{B54AD89C-DF1E-4948-B597-5DD47B34A9CA}" type="slidenum">
              <a:rPr kumimoji="1" lang="ja-JP" altLang="en-US" smtClean="0"/>
              <a:pPr/>
              <a:t>34</a:t>
            </a:fld>
            <a:endParaRPr kumimoji="1" lang="ja-JP" altLang="en-US" dirty="0"/>
          </a:p>
        </p:txBody>
      </p:sp>
      <p:sp>
        <p:nvSpPr>
          <p:cNvPr id="4" name="図プレースホルダー 3"/>
          <p:cNvSpPr>
            <a:spLocks noGrp="1"/>
          </p:cNvSpPr>
          <p:nvPr>
            <p:ph type="pic" sz="quarter" idx="13"/>
          </p:nvPr>
        </p:nvSpPr>
        <p:spPr>
          <a:solidFill>
            <a:schemeClr val="accent6">
              <a:lumMod val="40000"/>
              <a:lumOff val="60000"/>
            </a:schemeClr>
          </a:solidFill>
        </p:spPr>
      </p:sp>
      <p:sp>
        <p:nvSpPr>
          <p:cNvPr id="5" name="タイトル 4"/>
          <p:cNvSpPr>
            <a:spLocks noGrp="1"/>
          </p:cNvSpPr>
          <p:nvPr>
            <p:ph type="title"/>
          </p:nvPr>
        </p:nvSpPr>
        <p:spPr/>
        <p:txBody>
          <a:bodyPr/>
          <a:lstStyle/>
          <a:p>
            <a:r>
              <a:rPr kumimoji="1" lang="ja-JP" altLang="en-US" dirty="0" smtClean="0"/>
              <a:t>治療部紹介</a:t>
            </a:r>
            <a:endParaRPr kumimoji="1" lang="ja-JP" altLang="en-US" dirty="0"/>
          </a:p>
        </p:txBody>
      </p:sp>
      <p:pic>
        <p:nvPicPr>
          <p:cNvPr id="3074" name="Picture 2" descr="点滴を受ける猫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3276600"/>
            <a:ext cx="47815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5973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治療部紹介</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203201" y="1305987"/>
            <a:ext cx="17805399" cy="769441"/>
          </a:xfrm>
          <a:prstGeom prst="rect">
            <a:avLst/>
          </a:prstGeom>
        </p:spPr>
        <p:txBody>
          <a:bodyPr wrap="square">
            <a:spAutoFit/>
          </a:bodyPr>
          <a:lstStyle/>
          <a:p>
            <a:pPr>
              <a:defRPr sz="4800"/>
            </a:pPr>
            <a:endParaRPr lang="en-US" altLang="ja-JP" sz="4400" dirty="0" smtClean="0">
              <a:latin typeface="+mj-ea"/>
              <a:cs typeface="ＤＦＰ祥南行書体W5"/>
            </a:endParaRPr>
          </a:p>
        </p:txBody>
      </p:sp>
      <p:pic>
        <p:nvPicPr>
          <p:cNvPr id="6" name="図 5">
            <a:extLst>
              <a:ext uri="{FF2B5EF4-FFF2-40B4-BE49-F238E27FC236}">
                <a16:creationId xmlns:a16="http://schemas.microsoft.com/office/drawing/2014/main" xmlns="" id="{0D9ED6C9-3B73-4244-A321-00A1B2ED9F07}"/>
              </a:ext>
            </a:extLst>
          </p:cNvPr>
          <p:cNvPicPr>
            <a:picLocks noChangeAspect="1"/>
          </p:cNvPicPr>
          <p:nvPr/>
        </p:nvPicPr>
        <p:blipFill rotWithShape="1">
          <a:blip r:embed="rId2"/>
          <a:srcRect r="2276" b="2918"/>
          <a:stretch/>
        </p:blipFill>
        <p:spPr>
          <a:xfrm>
            <a:off x="2174754" y="2361251"/>
            <a:ext cx="13462379" cy="7163747"/>
          </a:xfrm>
          <a:prstGeom prst="rect">
            <a:avLst/>
          </a:prstGeom>
        </p:spPr>
      </p:pic>
      <p:pic>
        <p:nvPicPr>
          <p:cNvPr id="7" name="図 6">
            <a:extLst>
              <a:ext uri="{FF2B5EF4-FFF2-40B4-BE49-F238E27FC236}">
                <a16:creationId xmlns:a16="http://schemas.microsoft.com/office/drawing/2014/main" xmlns="" id="{47A80840-3590-4A1E-B128-7ACE86C1435E}"/>
              </a:ext>
            </a:extLst>
          </p:cNvPr>
          <p:cNvPicPr>
            <a:picLocks noChangeAspect="1"/>
          </p:cNvPicPr>
          <p:nvPr/>
        </p:nvPicPr>
        <p:blipFill>
          <a:blip r:embed="rId3"/>
          <a:stretch>
            <a:fillRect/>
          </a:stretch>
        </p:blipFill>
        <p:spPr>
          <a:xfrm>
            <a:off x="12497566" y="4244973"/>
            <a:ext cx="4952234" cy="5486984"/>
          </a:xfrm>
          <a:prstGeom prst="rect">
            <a:avLst/>
          </a:prstGeom>
        </p:spPr>
      </p:pic>
      <p:pic>
        <p:nvPicPr>
          <p:cNvPr id="8" name="図 7">
            <a:extLst>
              <a:ext uri="{FF2B5EF4-FFF2-40B4-BE49-F238E27FC236}">
                <a16:creationId xmlns:a16="http://schemas.microsoft.com/office/drawing/2014/main" xmlns="" id="{3AF9FE32-3DAA-47F4-9B1A-AA83BA679715}"/>
              </a:ext>
            </a:extLst>
          </p:cNvPr>
          <p:cNvPicPr>
            <a:picLocks noChangeAspect="1"/>
          </p:cNvPicPr>
          <p:nvPr/>
        </p:nvPicPr>
        <p:blipFill>
          <a:blip r:embed="rId4"/>
          <a:stretch>
            <a:fillRect/>
          </a:stretch>
        </p:blipFill>
        <p:spPr>
          <a:xfrm>
            <a:off x="335280" y="4694931"/>
            <a:ext cx="5069983" cy="4742183"/>
          </a:xfrm>
          <a:prstGeom prst="rect">
            <a:avLst/>
          </a:prstGeom>
        </p:spPr>
      </p:pic>
      <p:sp>
        <p:nvSpPr>
          <p:cNvPr id="9" name="星: 5 pt 11">
            <a:extLst>
              <a:ext uri="{FF2B5EF4-FFF2-40B4-BE49-F238E27FC236}">
                <a16:creationId xmlns:a16="http://schemas.microsoft.com/office/drawing/2014/main" xmlns="" id="{82B9ECB5-3EDA-4601-B09F-0AC5B285A8E9}"/>
              </a:ext>
            </a:extLst>
          </p:cNvPr>
          <p:cNvSpPr/>
          <p:nvPr/>
        </p:nvSpPr>
        <p:spPr>
          <a:xfrm>
            <a:off x="5974125" y="6109498"/>
            <a:ext cx="1227793" cy="93493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xmlns="" id="{D3DEA044-D0C0-4D8E-998E-55311AB028F3}"/>
              </a:ext>
            </a:extLst>
          </p:cNvPr>
          <p:cNvSpPr/>
          <p:nvPr/>
        </p:nvSpPr>
        <p:spPr>
          <a:xfrm>
            <a:off x="325933" y="1381424"/>
            <a:ext cx="8158821" cy="707886"/>
          </a:xfrm>
          <a:prstGeom prst="rect">
            <a:avLst/>
          </a:prstGeom>
        </p:spPr>
        <p:txBody>
          <a:bodyPr wrap="square">
            <a:spAutoFit/>
          </a:bodyPr>
          <a:lstStyle/>
          <a:p>
            <a:pPr lvl="0">
              <a:defRPr/>
            </a:pPr>
            <a:r>
              <a:rPr lang="ja-JP" altLang="en-US" sz="4000" b="1" dirty="0"/>
              <a:t>そもそも、放射線“治療”って？？</a:t>
            </a:r>
            <a:endParaRPr lang="en-US" altLang="ja-JP" sz="4000" b="1" dirty="0"/>
          </a:p>
        </p:txBody>
      </p:sp>
    </p:spTree>
    <p:extLst>
      <p:ext uri="{BB962C8B-B14F-4D97-AF65-F5344CB8AC3E}">
        <p14:creationId xmlns:p14="http://schemas.microsoft.com/office/powerpoint/2010/main" val="727860164"/>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治療部紹介</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 name="コンテンツ プレースホルダー 2">
            <a:extLst>
              <a:ext uri="{FF2B5EF4-FFF2-40B4-BE49-F238E27FC236}">
                <a16:creationId xmlns:a16="http://schemas.microsoft.com/office/drawing/2014/main" xmlns="" id="{E67381D3-C781-4FE6-911A-C51D915B3E62}"/>
              </a:ext>
            </a:extLst>
          </p:cNvPr>
          <p:cNvSpPr txBox="1">
            <a:spLocks/>
          </p:cNvSpPr>
          <p:nvPr/>
        </p:nvSpPr>
        <p:spPr>
          <a:xfrm>
            <a:off x="203201" y="1328222"/>
            <a:ext cx="13150296" cy="6311708"/>
          </a:xfrm>
          <a:prstGeom prst="rect">
            <a:avLst/>
          </a:prstGeom>
        </p:spPr>
        <p:txBody>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r>
              <a:rPr lang="ja-JP" altLang="en-US" sz="4400" dirty="0" smtClean="0"/>
              <a:t>需要は増加中している！！</a:t>
            </a:r>
            <a:endParaRPr lang="ja-JP" altLang="en-US" sz="4400" dirty="0"/>
          </a:p>
        </p:txBody>
      </p:sp>
      <p:pic>
        <p:nvPicPr>
          <p:cNvPr id="6" name="図 5">
            <a:extLst>
              <a:ext uri="{FF2B5EF4-FFF2-40B4-BE49-F238E27FC236}">
                <a16:creationId xmlns:a16="http://schemas.microsoft.com/office/drawing/2014/main" xmlns="" id="{A90AD0BD-7595-4462-85A9-4459B0290B96}"/>
              </a:ext>
            </a:extLst>
          </p:cNvPr>
          <p:cNvPicPr>
            <a:picLocks noChangeAspect="1"/>
          </p:cNvPicPr>
          <p:nvPr/>
        </p:nvPicPr>
        <p:blipFill>
          <a:blip r:embed="rId2"/>
          <a:stretch>
            <a:fillRect/>
          </a:stretch>
        </p:blipFill>
        <p:spPr>
          <a:xfrm>
            <a:off x="490717" y="2816406"/>
            <a:ext cx="15119254" cy="6083754"/>
          </a:xfrm>
          <a:prstGeom prst="rect">
            <a:avLst/>
          </a:prstGeom>
        </p:spPr>
      </p:pic>
    </p:spTree>
    <p:extLst>
      <p:ext uri="{BB962C8B-B14F-4D97-AF65-F5344CB8AC3E}">
        <p14:creationId xmlns:p14="http://schemas.microsoft.com/office/powerpoint/2010/main" val="4011452667"/>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治療部研修</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xmlns="" id="{F5322E1B-BEFD-48A7-910A-B1E26D074401}"/>
              </a:ext>
            </a:extLst>
          </p:cNvPr>
          <p:cNvSpPr txBox="1">
            <a:spLocks/>
          </p:cNvSpPr>
          <p:nvPr/>
        </p:nvSpPr>
        <p:spPr>
          <a:xfrm>
            <a:off x="644118" y="1091797"/>
            <a:ext cx="15107690" cy="1046713"/>
          </a:xfrm>
          <a:prstGeom prst="rect">
            <a:avLst/>
          </a:prstGeom>
        </p:spPr>
        <p:txBody>
          <a:bodyPr vert="horz" lIns="91440" tIns="45720" rIns="91440" bIns="45720" rtlCol="0" anchor="b">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r>
              <a:rPr lang="ja-JP" altLang="en-US" sz="4400" dirty="0" smtClean="0"/>
              <a:t>専攻医プログラム“</a:t>
            </a:r>
            <a:r>
              <a:rPr lang="ja-JP" altLang="en-US" sz="4400" b="1" dirty="0" smtClean="0"/>
              <a:t>治療</a:t>
            </a:r>
            <a:r>
              <a:rPr lang="ja-JP" altLang="en-US" sz="4400" dirty="0" smtClean="0"/>
              <a:t>”</a:t>
            </a:r>
            <a:endParaRPr lang="ja-JP" altLang="en-US" sz="4400" dirty="0"/>
          </a:p>
        </p:txBody>
      </p:sp>
      <p:sp>
        <p:nvSpPr>
          <p:cNvPr id="6" name="コンテンツ プレースホルダー 2">
            <a:extLst>
              <a:ext uri="{FF2B5EF4-FFF2-40B4-BE49-F238E27FC236}">
                <a16:creationId xmlns:a16="http://schemas.microsoft.com/office/drawing/2014/main" xmlns="" id="{3EAD547B-3A23-4932-BFE6-94B2B915C861}"/>
              </a:ext>
            </a:extLst>
          </p:cNvPr>
          <p:cNvSpPr txBox="1">
            <a:spLocks/>
          </p:cNvSpPr>
          <p:nvPr/>
        </p:nvSpPr>
        <p:spPr>
          <a:xfrm>
            <a:off x="655320" y="2009718"/>
            <a:ext cx="15107690" cy="6539922"/>
          </a:xfrm>
          <a:prstGeom prst="rect">
            <a:avLst/>
          </a:prstGeom>
        </p:spPr>
        <p:txBody>
          <a:bodyPr>
            <a:noAutofit/>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r>
              <a:rPr lang="ja-JP" altLang="en-US" sz="3600" dirty="0" smtClean="0"/>
              <a:t>専攻医</a:t>
            </a:r>
            <a:r>
              <a:rPr lang="en-US" altLang="ja-JP" sz="3600" b="1" dirty="0" smtClean="0"/>
              <a:t>1</a:t>
            </a:r>
            <a:r>
              <a:rPr lang="ja-JP" altLang="en-US" sz="3600" dirty="0" smtClean="0"/>
              <a:t>年（＠千葉大）</a:t>
            </a:r>
            <a:endParaRPr lang="en-US" altLang="ja-JP" sz="3600" dirty="0" smtClean="0"/>
          </a:p>
          <a:p>
            <a:endParaRPr lang="en-US" altLang="ja-JP" sz="3600" dirty="0" smtClean="0"/>
          </a:p>
          <a:p>
            <a:endParaRPr lang="en-US" altLang="ja-JP" sz="3600" dirty="0"/>
          </a:p>
          <a:p>
            <a:r>
              <a:rPr lang="ja-JP" altLang="en-US" sz="3600" dirty="0" smtClean="0"/>
              <a:t>★</a:t>
            </a:r>
            <a:r>
              <a:rPr lang="en-US" altLang="ja-JP" sz="3600" b="1" dirty="0" smtClean="0"/>
              <a:t>6</a:t>
            </a:r>
            <a:r>
              <a:rPr lang="ja-JP" altLang="en-US" sz="3600" b="1" dirty="0" smtClean="0"/>
              <a:t>－</a:t>
            </a:r>
            <a:r>
              <a:rPr lang="en-US" altLang="ja-JP" sz="3600" b="1" dirty="0" smtClean="0"/>
              <a:t>7</a:t>
            </a:r>
            <a:r>
              <a:rPr lang="ja-JP" altLang="en-US" sz="3600" b="1" dirty="0" smtClean="0"/>
              <a:t>月</a:t>
            </a:r>
            <a:endParaRPr lang="en-US" altLang="ja-JP" sz="3600" b="1" dirty="0" smtClean="0"/>
          </a:p>
          <a:p>
            <a:r>
              <a:rPr lang="ja-JP" altLang="en-US" sz="3600" dirty="0" smtClean="0"/>
              <a:t>・放射線治療計画の作成</a:t>
            </a:r>
            <a:endParaRPr lang="en-US" altLang="ja-JP" sz="3600" dirty="0" smtClean="0"/>
          </a:p>
          <a:p>
            <a:r>
              <a:rPr lang="ja-JP" altLang="en-US" sz="3600" dirty="0" smtClean="0"/>
              <a:t>・</a:t>
            </a:r>
            <a:r>
              <a:rPr lang="en-US" altLang="ja-JP" sz="3600" dirty="0" smtClean="0"/>
              <a:t>IGBT</a:t>
            </a:r>
            <a:r>
              <a:rPr lang="ja-JP" altLang="en-US" sz="3600" dirty="0" smtClean="0"/>
              <a:t>（小線源治療）</a:t>
            </a:r>
            <a:endParaRPr lang="en-US" altLang="ja-JP" sz="3600" dirty="0"/>
          </a:p>
        </p:txBody>
      </p:sp>
      <p:graphicFrame>
        <p:nvGraphicFramePr>
          <p:cNvPr id="7" name="表 6">
            <a:extLst>
              <a:ext uri="{FF2B5EF4-FFF2-40B4-BE49-F238E27FC236}">
                <a16:creationId xmlns:a16="http://schemas.microsoft.com/office/drawing/2014/main" xmlns="" id="{9E3595B3-8099-4E2B-96F0-58A768F5DD75}"/>
              </a:ext>
            </a:extLst>
          </p:cNvPr>
          <p:cNvGraphicFramePr>
            <a:graphicFrameLocks noGrp="1"/>
          </p:cNvGraphicFramePr>
          <p:nvPr>
            <p:extLst>
              <p:ext uri="{D42A27DB-BD31-4B8C-83A1-F6EECF244321}">
                <p14:modId xmlns:p14="http://schemas.microsoft.com/office/powerpoint/2010/main" val="1308529234"/>
              </p:ext>
            </p:extLst>
          </p:nvPr>
        </p:nvGraphicFramePr>
        <p:xfrm>
          <a:off x="489857" y="2930990"/>
          <a:ext cx="16006961" cy="1444087"/>
        </p:xfrm>
        <a:graphic>
          <a:graphicData uri="http://schemas.openxmlformats.org/drawingml/2006/table">
            <a:tbl>
              <a:tblPr firstRow="1" bandRow="1">
                <a:tableStyleId>{5C22544A-7EE6-4342-B048-85BDC9FD1C3A}</a:tableStyleId>
              </a:tblPr>
              <a:tblGrid>
                <a:gridCol w="2667827">
                  <a:extLst>
                    <a:ext uri="{9D8B030D-6E8A-4147-A177-3AD203B41FA5}">
                      <a16:colId xmlns:a16="http://schemas.microsoft.com/office/drawing/2014/main" xmlns="" val="958913342"/>
                    </a:ext>
                  </a:extLst>
                </a:gridCol>
                <a:gridCol w="2667827">
                  <a:extLst>
                    <a:ext uri="{9D8B030D-6E8A-4147-A177-3AD203B41FA5}">
                      <a16:colId xmlns:a16="http://schemas.microsoft.com/office/drawing/2014/main" xmlns="" val="3821287635"/>
                    </a:ext>
                  </a:extLst>
                </a:gridCol>
                <a:gridCol w="2667827">
                  <a:extLst>
                    <a:ext uri="{9D8B030D-6E8A-4147-A177-3AD203B41FA5}">
                      <a16:colId xmlns:a16="http://schemas.microsoft.com/office/drawing/2014/main" xmlns="" val="3056305667"/>
                    </a:ext>
                  </a:extLst>
                </a:gridCol>
                <a:gridCol w="5335653">
                  <a:extLst>
                    <a:ext uri="{9D8B030D-6E8A-4147-A177-3AD203B41FA5}">
                      <a16:colId xmlns:a16="http://schemas.microsoft.com/office/drawing/2014/main" xmlns="" val="2732407947"/>
                    </a:ext>
                  </a:extLst>
                </a:gridCol>
                <a:gridCol w="2667827">
                  <a:extLst>
                    <a:ext uri="{9D8B030D-6E8A-4147-A177-3AD203B41FA5}">
                      <a16:colId xmlns:a16="http://schemas.microsoft.com/office/drawing/2014/main" xmlns="" val="2732796794"/>
                    </a:ext>
                  </a:extLst>
                </a:gridCol>
              </a:tblGrid>
              <a:tr h="1444087">
                <a:tc>
                  <a:txBody>
                    <a:bodyPr/>
                    <a:lstStyle/>
                    <a:p>
                      <a:r>
                        <a:rPr kumimoji="1" lang="en-US" altLang="ja-JP" b="0" dirty="0">
                          <a:solidFill>
                            <a:schemeClr val="tx1"/>
                          </a:solidFill>
                        </a:rPr>
                        <a:t>4</a:t>
                      </a:r>
                      <a:r>
                        <a:rPr kumimoji="1" lang="ja-JP" altLang="en-US" b="0" dirty="0">
                          <a:solidFill>
                            <a:schemeClr val="tx1"/>
                          </a:solidFill>
                        </a:rPr>
                        <a:t>－</a:t>
                      </a:r>
                      <a:r>
                        <a:rPr kumimoji="1" lang="en-US" altLang="ja-JP" b="0" dirty="0">
                          <a:solidFill>
                            <a:schemeClr val="tx1"/>
                          </a:solidFill>
                        </a:rPr>
                        <a:t>5</a:t>
                      </a:r>
                      <a:r>
                        <a:rPr kumimoji="1" lang="ja-JP" altLang="en-US" b="0" dirty="0">
                          <a:solidFill>
                            <a:schemeClr val="tx1"/>
                          </a:solidFill>
                        </a:rPr>
                        <a:t>月</a:t>
                      </a:r>
                      <a:endParaRPr kumimoji="1" lang="en-US" altLang="ja-JP" b="0" dirty="0">
                        <a:solidFill>
                          <a:schemeClr val="tx1"/>
                        </a:solidFill>
                      </a:endParaRPr>
                    </a:p>
                    <a:p>
                      <a:r>
                        <a:rPr kumimoji="1" lang="ja-JP" altLang="en-US" b="0" dirty="0">
                          <a:solidFill>
                            <a:schemeClr val="tx1"/>
                          </a:solidFill>
                        </a:rPr>
                        <a:t>診断</a:t>
                      </a:r>
                      <a:endParaRPr kumimoji="1" lang="en-US" altLang="ja-JP" b="0" dirty="0">
                        <a:solidFill>
                          <a:schemeClr val="tx1"/>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r>
                        <a:rPr kumimoji="1" lang="en-US" altLang="ja-JP" sz="2400" dirty="0">
                          <a:solidFill>
                            <a:schemeClr val="tx1"/>
                          </a:solidFill>
                        </a:rPr>
                        <a:t>6</a:t>
                      </a:r>
                      <a:r>
                        <a:rPr kumimoji="1" lang="ja-JP" altLang="en-US" sz="2400" dirty="0">
                          <a:solidFill>
                            <a:schemeClr val="tx1"/>
                          </a:solidFill>
                        </a:rPr>
                        <a:t>－</a:t>
                      </a:r>
                      <a:r>
                        <a:rPr kumimoji="1" lang="en-US" altLang="ja-JP" sz="2400" dirty="0">
                          <a:solidFill>
                            <a:schemeClr val="tx1"/>
                          </a:solidFill>
                        </a:rPr>
                        <a:t>7</a:t>
                      </a:r>
                      <a:r>
                        <a:rPr kumimoji="1" lang="ja-JP" altLang="en-US" sz="2400" dirty="0">
                          <a:solidFill>
                            <a:schemeClr val="tx1"/>
                          </a:solidFill>
                        </a:rPr>
                        <a:t>月</a:t>
                      </a:r>
                      <a:endParaRPr kumimoji="1" lang="en-US" altLang="ja-JP" sz="2400" dirty="0">
                        <a:solidFill>
                          <a:schemeClr val="tx1"/>
                        </a:solidFill>
                      </a:endParaRPr>
                    </a:p>
                    <a:p>
                      <a:r>
                        <a:rPr kumimoji="1" lang="ja-JP" altLang="en-US" sz="2400" dirty="0">
                          <a:solidFill>
                            <a:schemeClr val="tx1"/>
                          </a:solidFill>
                        </a:rPr>
                        <a:t>治療</a:t>
                      </a:r>
                      <a:endParaRPr kumimoji="1" lang="en-US" altLang="ja-JP" sz="2400" dirty="0">
                        <a:solidFill>
                          <a:schemeClr val="tx1"/>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r>
                        <a:rPr kumimoji="1" lang="en-US" altLang="ja-JP" b="0" dirty="0">
                          <a:solidFill>
                            <a:schemeClr val="tx1"/>
                          </a:solidFill>
                        </a:rPr>
                        <a:t>8</a:t>
                      </a:r>
                      <a:r>
                        <a:rPr kumimoji="1" lang="ja-JP" altLang="en-US" b="0" dirty="0">
                          <a:solidFill>
                            <a:schemeClr val="tx1"/>
                          </a:solidFill>
                        </a:rPr>
                        <a:t>－</a:t>
                      </a:r>
                      <a:r>
                        <a:rPr kumimoji="1" lang="en-US" altLang="ja-JP" b="0" dirty="0">
                          <a:solidFill>
                            <a:schemeClr val="tx1"/>
                          </a:solidFill>
                        </a:rPr>
                        <a:t>9</a:t>
                      </a:r>
                      <a:r>
                        <a:rPr kumimoji="1" lang="ja-JP" altLang="en-US" b="0" dirty="0">
                          <a:solidFill>
                            <a:schemeClr val="tx1"/>
                          </a:solidFill>
                        </a:rPr>
                        <a:t>月</a:t>
                      </a:r>
                      <a:endParaRPr kumimoji="1" lang="en-US" altLang="ja-JP" b="0" dirty="0">
                        <a:solidFill>
                          <a:schemeClr val="tx1"/>
                        </a:solidFill>
                      </a:endParaRPr>
                    </a:p>
                    <a:p>
                      <a:r>
                        <a:rPr kumimoji="1" lang="en-US" altLang="ja-JP" b="0" dirty="0">
                          <a:solidFill>
                            <a:schemeClr val="tx1"/>
                          </a:solidFill>
                        </a:rPr>
                        <a:t>IVR</a:t>
                      </a:r>
                      <a:endParaRPr kumimoji="1" lang="ja-JP" altLang="en-US" b="0" dirty="0">
                        <a:solidFill>
                          <a:schemeClr val="tx1"/>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r>
                        <a:rPr kumimoji="1" lang="en-US" altLang="ja-JP" b="0" dirty="0">
                          <a:solidFill>
                            <a:schemeClr val="tx1"/>
                          </a:solidFill>
                        </a:rPr>
                        <a:t>10</a:t>
                      </a:r>
                      <a:r>
                        <a:rPr kumimoji="1" lang="ja-JP" altLang="en-US" b="0" dirty="0">
                          <a:solidFill>
                            <a:schemeClr val="tx1"/>
                          </a:solidFill>
                        </a:rPr>
                        <a:t>－</a:t>
                      </a:r>
                      <a:r>
                        <a:rPr kumimoji="1" lang="en-US" altLang="ja-JP" b="0" dirty="0">
                          <a:solidFill>
                            <a:schemeClr val="tx1"/>
                          </a:solidFill>
                        </a:rPr>
                        <a:t>1</a:t>
                      </a:r>
                      <a:r>
                        <a:rPr kumimoji="1" lang="ja-JP" altLang="en-US" b="0" dirty="0">
                          <a:solidFill>
                            <a:schemeClr val="tx1"/>
                          </a:solidFill>
                        </a:rPr>
                        <a:t>月</a:t>
                      </a:r>
                      <a:endParaRPr kumimoji="1" lang="en-US" altLang="ja-JP" b="0" dirty="0">
                        <a:solidFill>
                          <a:schemeClr val="tx1"/>
                        </a:solidFill>
                      </a:endParaRPr>
                    </a:p>
                    <a:p>
                      <a:r>
                        <a:rPr kumimoji="1" lang="ja-JP" altLang="en-US" b="0" dirty="0">
                          <a:solidFill>
                            <a:schemeClr val="tx1"/>
                          </a:solidFill>
                        </a:rPr>
                        <a:t>診断</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r>
                        <a:rPr kumimoji="1" lang="en-US" altLang="ja-JP" b="0" dirty="0">
                          <a:solidFill>
                            <a:schemeClr val="tx1"/>
                          </a:solidFill>
                        </a:rPr>
                        <a:t>2</a:t>
                      </a:r>
                      <a:r>
                        <a:rPr kumimoji="1" lang="ja-JP" altLang="en-US" b="0" dirty="0">
                          <a:solidFill>
                            <a:schemeClr val="tx1"/>
                          </a:solidFill>
                        </a:rPr>
                        <a:t>－</a:t>
                      </a:r>
                      <a:r>
                        <a:rPr kumimoji="1" lang="en-US" altLang="ja-JP" b="0" dirty="0">
                          <a:solidFill>
                            <a:schemeClr val="tx1"/>
                          </a:solidFill>
                        </a:rPr>
                        <a:t>3</a:t>
                      </a:r>
                      <a:r>
                        <a:rPr kumimoji="1" lang="ja-JP" altLang="en-US" b="0" dirty="0">
                          <a:solidFill>
                            <a:schemeClr val="tx1"/>
                          </a:solidFill>
                        </a:rPr>
                        <a:t>月</a:t>
                      </a:r>
                      <a:endParaRPr kumimoji="1" lang="en-US" altLang="ja-JP" b="0" dirty="0">
                        <a:solidFill>
                          <a:schemeClr val="tx1"/>
                        </a:solidFill>
                      </a:endParaRPr>
                    </a:p>
                    <a:p>
                      <a:r>
                        <a:rPr kumimoji="1" lang="ja-JP" altLang="en-US" b="0" dirty="0">
                          <a:solidFill>
                            <a:schemeClr val="tx1"/>
                          </a:solidFill>
                        </a:rPr>
                        <a:t>治療</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xmlns="" val="3673814448"/>
                  </a:ext>
                </a:extLst>
              </a:tr>
            </a:tbl>
          </a:graphicData>
        </a:graphic>
      </p:graphicFrame>
      <p:pic>
        <p:nvPicPr>
          <p:cNvPr id="8" name="図 7">
            <a:extLst>
              <a:ext uri="{FF2B5EF4-FFF2-40B4-BE49-F238E27FC236}">
                <a16:creationId xmlns:a16="http://schemas.microsoft.com/office/drawing/2014/main" xmlns="" id="{9276E6BF-882E-45E8-8D13-D91F163E949C}"/>
              </a:ext>
            </a:extLst>
          </p:cNvPr>
          <p:cNvPicPr>
            <a:picLocks noChangeAspect="1"/>
          </p:cNvPicPr>
          <p:nvPr/>
        </p:nvPicPr>
        <p:blipFill>
          <a:blip r:embed="rId2"/>
          <a:stretch>
            <a:fillRect/>
          </a:stretch>
        </p:blipFill>
        <p:spPr>
          <a:xfrm>
            <a:off x="588093" y="7335318"/>
            <a:ext cx="6539350" cy="2885844"/>
          </a:xfrm>
          <a:prstGeom prst="rect">
            <a:avLst/>
          </a:prstGeom>
        </p:spPr>
      </p:pic>
      <p:pic>
        <p:nvPicPr>
          <p:cNvPr id="9" name="図 8">
            <a:extLst>
              <a:ext uri="{FF2B5EF4-FFF2-40B4-BE49-F238E27FC236}">
                <a16:creationId xmlns:a16="http://schemas.microsoft.com/office/drawing/2014/main" xmlns="" id="{AB8E88D6-74AA-419C-8B5F-C671CA5EDA49}"/>
              </a:ext>
            </a:extLst>
          </p:cNvPr>
          <p:cNvPicPr>
            <a:picLocks noChangeAspect="1"/>
          </p:cNvPicPr>
          <p:nvPr/>
        </p:nvPicPr>
        <p:blipFill rotWithShape="1">
          <a:blip r:embed="rId3"/>
          <a:srcRect t="8442" b="7420"/>
          <a:stretch/>
        </p:blipFill>
        <p:spPr>
          <a:xfrm>
            <a:off x="10044410" y="5978525"/>
            <a:ext cx="7245895" cy="4250476"/>
          </a:xfrm>
          <a:prstGeom prst="rect">
            <a:avLst/>
          </a:prstGeom>
        </p:spPr>
      </p:pic>
      <p:pic>
        <p:nvPicPr>
          <p:cNvPr id="10" name="IGBT1st_00.jpg" descr="IGBT1st_00.jpg">
            <a:extLst>
              <a:ext uri="{FF2B5EF4-FFF2-40B4-BE49-F238E27FC236}">
                <a16:creationId xmlns:a16="http://schemas.microsoft.com/office/drawing/2014/main" xmlns="" id="{6AA2FD0C-1D72-6148-A700-FFE004ED55FC}"/>
              </a:ext>
            </a:extLst>
          </p:cNvPr>
          <p:cNvPicPr>
            <a:picLocks noChangeAspect="1"/>
          </p:cNvPicPr>
          <p:nvPr/>
        </p:nvPicPr>
        <p:blipFill>
          <a:blip r:embed="rId4"/>
          <a:srcRect l="24847" t="19629" r="52794" b="35357"/>
          <a:stretch>
            <a:fillRect/>
          </a:stretch>
        </p:blipFill>
        <p:spPr>
          <a:xfrm>
            <a:off x="7388294" y="5978525"/>
            <a:ext cx="3446903" cy="4250476"/>
          </a:xfrm>
          <a:prstGeom prst="rect">
            <a:avLst/>
          </a:prstGeom>
          <a:ln w="12700">
            <a:miter lim="400000"/>
          </a:ln>
        </p:spPr>
      </p:pic>
      <p:sp>
        <p:nvSpPr>
          <p:cNvPr id="12" name="星: 5 pt 7">
            <a:extLst>
              <a:ext uri="{FF2B5EF4-FFF2-40B4-BE49-F238E27FC236}">
                <a16:creationId xmlns:a16="http://schemas.microsoft.com/office/drawing/2014/main" xmlns="" id="{3BA31C52-623B-41C6-B3B1-8FC5AB0AE1AC}"/>
              </a:ext>
            </a:extLst>
          </p:cNvPr>
          <p:cNvSpPr/>
          <p:nvPr/>
        </p:nvSpPr>
        <p:spPr>
          <a:xfrm>
            <a:off x="4142988" y="3411799"/>
            <a:ext cx="895185" cy="81413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6210758"/>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治療部研修</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3" name="タイトル 1">
            <a:extLst>
              <a:ext uri="{FF2B5EF4-FFF2-40B4-BE49-F238E27FC236}">
                <a16:creationId xmlns:a16="http://schemas.microsoft.com/office/drawing/2014/main" xmlns="" id="{F5322E1B-BEFD-48A7-910A-B1E26D074401}"/>
              </a:ext>
            </a:extLst>
          </p:cNvPr>
          <p:cNvSpPr txBox="1">
            <a:spLocks/>
          </p:cNvSpPr>
          <p:nvPr/>
        </p:nvSpPr>
        <p:spPr>
          <a:xfrm>
            <a:off x="838200" y="844489"/>
            <a:ext cx="10515600" cy="1325563"/>
          </a:xfrm>
          <a:prstGeom prst="rect">
            <a:avLst/>
          </a:prstGeom>
        </p:spPr>
        <p:txBody>
          <a:bodyPr vert="horz" lIns="91440" tIns="45720" rIns="91440" bIns="45720" rtlCol="0" anchor="b">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r>
              <a:rPr lang="ja-JP" altLang="en-US" dirty="0" smtClean="0"/>
              <a:t>専攻医プログラム“</a:t>
            </a:r>
            <a:r>
              <a:rPr lang="ja-JP" altLang="en-US" b="1" dirty="0" smtClean="0"/>
              <a:t>治療</a:t>
            </a:r>
            <a:r>
              <a:rPr lang="ja-JP" altLang="en-US" dirty="0" smtClean="0"/>
              <a:t>”</a:t>
            </a:r>
            <a:endParaRPr lang="ja-JP" altLang="en-US" dirty="0"/>
          </a:p>
        </p:txBody>
      </p:sp>
      <p:sp>
        <p:nvSpPr>
          <p:cNvPr id="14" name="コンテンツ プレースホルダー 2">
            <a:extLst>
              <a:ext uri="{FF2B5EF4-FFF2-40B4-BE49-F238E27FC236}">
                <a16:creationId xmlns:a16="http://schemas.microsoft.com/office/drawing/2014/main" xmlns="" id="{3EAD547B-3A23-4932-BFE6-94B2B915C861}"/>
              </a:ext>
            </a:extLst>
          </p:cNvPr>
          <p:cNvSpPr txBox="1">
            <a:spLocks/>
          </p:cNvSpPr>
          <p:nvPr/>
        </p:nvSpPr>
        <p:spPr>
          <a:xfrm>
            <a:off x="838200" y="2228789"/>
            <a:ext cx="14595686" cy="3586130"/>
          </a:xfrm>
          <a:prstGeom prst="rect">
            <a:avLst/>
          </a:prstGeom>
        </p:spPr>
        <p:txBody>
          <a:bodyPr>
            <a:noAutofit/>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r>
              <a:rPr lang="ja-JP" altLang="en-US" sz="3600" dirty="0" smtClean="0"/>
              <a:t>専攻医</a:t>
            </a:r>
            <a:r>
              <a:rPr lang="ja-JP" altLang="en-US" sz="3600" b="1" dirty="0" smtClean="0"/>
              <a:t>１</a:t>
            </a:r>
            <a:r>
              <a:rPr lang="ja-JP" altLang="en-US" sz="3600" dirty="0" smtClean="0"/>
              <a:t>年（＠千葉大）</a:t>
            </a:r>
            <a:endParaRPr lang="en-US" altLang="ja-JP" sz="3600" dirty="0" smtClean="0"/>
          </a:p>
          <a:p>
            <a:endParaRPr lang="en-US" altLang="ja-JP" sz="3600" dirty="0" smtClean="0"/>
          </a:p>
          <a:p>
            <a:endParaRPr lang="en-US" altLang="ja-JP" sz="3600" dirty="0" smtClean="0"/>
          </a:p>
          <a:p>
            <a:r>
              <a:rPr lang="ja-JP" altLang="en-US" sz="3600" dirty="0" smtClean="0"/>
              <a:t>★</a:t>
            </a:r>
            <a:r>
              <a:rPr lang="en-US" altLang="ja-JP" sz="3600" b="1" dirty="0" smtClean="0"/>
              <a:t>2-3</a:t>
            </a:r>
            <a:r>
              <a:rPr lang="ja-JP" altLang="en-US" sz="3600" b="1" dirty="0" smtClean="0"/>
              <a:t>月</a:t>
            </a:r>
            <a:endParaRPr lang="en-US" altLang="ja-JP" sz="3600" b="1" dirty="0" smtClean="0"/>
          </a:p>
          <a:p>
            <a:r>
              <a:rPr lang="ja-JP" altLang="en-US" sz="3600" dirty="0" smtClean="0"/>
              <a:t>・</a:t>
            </a:r>
            <a:r>
              <a:rPr lang="en-US" altLang="ja-JP" sz="3600" dirty="0" smtClean="0"/>
              <a:t>IGBT</a:t>
            </a:r>
            <a:r>
              <a:rPr lang="ja-JP" altLang="en-US" sz="3600" dirty="0" smtClean="0"/>
              <a:t>や</a:t>
            </a:r>
            <a:r>
              <a:rPr lang="en-US" altLang="ja-JP" sz="3600" dirty="0" err="1" smtClean="0"/>
              <a:t>SpaceOAR</a:t>
            </a:r>
            <a:r>
              <a:rPr lang="ja-JP" altLang="en-US" sz="3600" dirty="0" smtClean="0"/>
              <a:t>留置（前立腺癌放射線治療の前処置）</a:t>
            </a:r>
            <a:endParaRPr lang="en-US" altLang="ja-JP" sz="3600" dirty="0" smtClean="0"/>
          </a:p>
          <a:p>
            <a:r>
              <a:rPr lang="ja-JP" altLang="en-US" sz="3600" dirty="0" smtClean="0"/>
              <a:t>・</a:t>
            </a:r>
            <a:r>
              <a:rPr lang="ja-JP" altLang="en-US" sz="3600" u="sng" dirty="0" smtClean="0"/>
              <a:t>外来診療（初診からフォローまで）</a:t>
            </a:r>
            <a:endParaRPr lang="en-US" altLang="ja-JP" sz="3600" dirty="0" smtClean="0"/>
          </a:p>
          <a:p>
            <a:r>
              <a:rPr lang="ja-JP" altLang="en-US" sz="3600" dirty="0" smtClean="0"/>
              <a:t>・治療計画作成</a:t>
            </a:r>
            <a:endParaRPr lang="en-US" altLang="ja-JP" sz="3600" dirty="0" smtClean="0"/>
          </a:p>
          <a:p>
            <a:endParaRPr lang="en-US" altLang="ja-JP" sz="3600" dirty="0" smtClean="0"/>
          </a:p>
          <a:p>
            <a:endParaRPr lang="en-US" altLang="ja-JP" sz="3600" dirty="0"/>
          </a:p>
        </p:txBody>
      </p:sp>
      <p:graphicFrame>
        <p:nvGraphicFramePr>
          <p:cNvPr id="15" name="表 14">
            <a:extLst>
              <a:ext uri="{FF2B5EF4-FFF2-40B4-BE49-F238E27FC236}">
                <a16:creationId xmlns:a16="http://schemas.microsoft.com/office/drawing/2014/main" xmlns="" id="{9E3595B3-8099-4E2B-96F0-58A768F5DD75}"/>
              </a:ext>
            </a:extLst>
          </p:cNvPr>
          <p:cNvGraphicFramePr>
            <a:graphicFrameLocks noGrp="1"/>
          </p:cNvGraphicFramePr>
          <p:nvPr>
            <p:extLst>
              <p:ext uri="{D42A27DB-BD31-4B8C-83A1-F6EECF244321}">
                <p14:modId xmlns:p14="http://schemas.microsoft.com/office/powerpoint/2010/main" val="2116006668"/>
              </p:ext>
            </p:extLst>
          </p:nvPr>
        </p:nvGraphicFramePr>
        <p:xfrm>
          <a:off x="945966" y="3352800"/>
          <a:ext cx="15878993" cy="1444928"/>
        </p:xfrm>
        <a:graphic>
          <a:graphicData uri="http://schemas.openxmlformats.org/drawingml/2006/table">
            <a:tbl>
              <a:tblPr firstRow="1" bandRow="1">
                <a:tableStyleId>{93296810-A885-4BE3-A3E7-6D5BEEA58F35}</a:tableStyleId>
              </a:tblPr>
              <a:tblGrid>
                <a:gridCol w="2646499">
                  <a:extLst>
                    <a:ext uri="{9D8B030D-6E8A-4147-A177-3AD203B41FA5}">
                      <a16:colId xmlns:a16="http://schemas.microsoft.com/office/drawing/2014/main" xmlns="" val="958913342"/>
                    </a:ext>
                  </a:extLst>
                </a:gridCol>
                <a:gridCol w="2646499">
                  <a:extLst>
                    <a:ext uri="{9D8B030D-6E8A-4147-A177-3AD203B41FA5}">
                      <a16:colId xmlns:a16="http://schemas.microsoft.com/office/drawing/2014/main" xmlns="" val="3821287635"/>
                    </a:ext>
                  </a:extLst>
                </a:gridCol>
                <a:gridCol w="2646499">
                  <a:extLst>
                    <a:ext uri="{9D8B030D-6E8A-4147-A177-3AD203B41FA5}">
                      <a16:colId xmlns:a16="http://schemas.microsoft.com/office/drawing/2014/main" xmlns="" val="3056305667"/>
                    </a:ext>
                  </a:extLst>
                </a:gridCol>
                <a:gridCol w="5292997">
                  <a:extLst>
                    <a:ext uri="{9D8B030D-6E8A-4147-A177-3AD203B41FA5}">
                      <a16:colId xmlns:a16="http://schemas.microsoft.com/office/drawing/2014/main" xmlns="" val="2732407947"/>
                    </a:ext>
                  </a:extLst>
                </a:gridCol>
                <a:gridCol w="2646499">
                  <a:extLst>
                    <a:ext uri="{9D8B030D-6E8A-4147-A177-3AD203B41FA5}">
                      <a16:colId xmlns:a16="http://schemas.microsoft.com/office/drawing/2014/main" xmlns="" val="2732796794"/>
                    </a:ext>
                  </a:extLst>
                </a:gridCol>
              </a:tblGrid>
              <a:tr h="1444928">
                <a:tc>
                  <a:txBody>
                    <a:bodyPr/>
                    <a:lstStyle/>
                    <a:p>
                      <a:r>
                        <a:rPr kumimoji="1" lang="en-US" altLang="ja-JP" dirty="0"/>
                        <a:t>4</a:t>
                      </a:r>
                      <a:r>
                        <a:rPr kumimoji="1" lang="ja-JP" altLang="en-US" dirty="0"/>
                        <a:t>－</a:t>
                      </a:r>
                      <a:r>
                        <a:rPr kumimoji="1" lang="en-US" altLang="ja-JP" dirty="0"/>
                        <a:t>5</a:t>
                      </a:r>
                      <a:r>
                        <a:rPr kumimoji="1" lang="ja-JP" altLang="en-US" dirty="0"/>
                        <a:t>月</a:t>
                      </a:r>
                      <a:endParaRPr kumimoji="1" lang="en-US" altLang="ja-JP" dirty="0"/>
                    </a:p>
                    <a:p>
                      <a:r>
                        <a:rPr kumimoji="1" lang="ja-JP" altLang="en-US" dirty="0"/>
                        <a:t>診断</a:t>
                      </a:r>
                      <a:endParaRPr kumimoji="1" lang="en-US" altLang="ja-JP" b="0" dirty="0">
                        <a:solidFill>
                          <a:schemeClr val="tx1"/>
                        </a:solidFill>
                      </a:endParaRPr>
                    </a:p>
                  </a:txBody>
                  <a:tcPr/>
                </a:tc>
                <a:tc>
                  <a:txBody>
                    <a:bodyPr/>
                    <a:lstStyle/>
                    <a:p>
                      <a:r>
                        <a:rPr kumimoji="1" lang="en-US" altLang="ja-JP" dirty="0"/>
                        <a:t>6</a:t>
                      </a:r>
                      <a:r>
                        <a:rPr kumimoji="1" lang="ja-JP" altLang="en-US" dirty="0"/>
                        <a:t>－</a:t>
                      </a:r>
                      <a:r>
                        <a:rPr kumimoji="1" lang="en-US" altLang="ja-JP" dirty="0"/>
                        <a:t>7</a:t>
                      </a:r>
                      <a:r>
                        <a:rPr kumimoji="1" lang="ja-JP" altLang="en-US" dirty="0"/>
                        <a:t>月</a:t>
                      </a:r>
                      <a:endParaRPr kumimoji="1" lang="en-US" altLang="ja-JP" dirty="0"/>
                    </a:p>
                    <a:p>
                      <a:r>
                        <a:rPr kumimoji="1" lang="ja-JP" altLang="en-US" dirty="0"/>
                        <a:t>治療</a:t>
                      </a:r>
                      <a:endParaRPr kumimoji="1" lang="en-US" altLang="ja-JP" dirty="0"/>
                    </a:p>
                    <a:p>
                      <a:endParaRPr kumimoji="1" lang="ja-JP" altLang="en-US" dirty="0">
                        <a:solidFill>
                          <a:schemeClr val="tx1"/>
                        </a:solidFill>
                      </a:endParaRPr>
                    </a:p>
                  </a:txBody>
                  <a:tcPr/>
                </a:tc>
                <a:tc>
                  <a:txBody>
                    <a:bodyPr/>
                    <a:lstStyle/>
                    <a:p>
                      <a:r>
                        <a:rPr kumimoji="1" lang="en-US" altLang="ja-JP" dirty="0"/>
                        <a:t>8</a:t>
                      </a:r>
                      <a:r>
                        <a:rPr kumimoji="1" lang="ja-JP" altLang="en-US" dirty="0"/>
                        <a:t>－</a:t>
                      </a:r>
                      <a:r>
                        <a:rPr kumimoji="1" lang="en-US" altLang="ja-JP" dirty="0"/>
                        <a:t>9</a:t>
                      </a:r>
                      <a:r>
                        <a:rPr kumimoji="1" lang="ja-JP" altLang="en-US" dirty="0"/>
                        <a:t>月</a:t>
                      </a:r>
                      <a:endParaRPr kumimoji="1" lang="en-US" altLang="ja-JP" dirty="0"/>
                    </a:p>
                    <a:p>
                      <a:r>
                        <a:rPr kumimoji="1" lang="en-US" altLang="ja-JP" dirty="0"/>
                        <a:t>IVR</a:t>
                      </a:r>
                      <a:endParaRPr kumimoji="1" lang="ja-JP" altLang="en-US" b="0" dirty="0">
                        <a:solidFill>
                          <a:schemeClr val="tx1"/>
                        </a:solidFill>
                      </a:endParaRPr>
                    </a:p>
                  </a:txBody>
                  <a:tcPr/>
                </a:tc>
                <a:tc>
                  <a:txBody>
                    <a:bodyPr/>
                    <a:lstStyle/>
                    <a:p>
                      <a:r>
                        <a:rPr kumimoji="1" lang="en-US" altLang="ja-JP" dirty="0"/>
                        <a:t>10</a:t>
                      </a:r>
                      <a:r>
                        <a:rPr kumimoji="1" lang="ja-JP" altLang="en-US" dirty="0"/>
                        <a:t>－</a:t>
                      </a:r>
                      <a:r>
                        <a:rPr kumimoji="1" lang="en-US" altLang="ja-JP" dirty="0"/>
                        <a:t>1</a:t>
                      </a:r>
                      <a:r>
                        <a:rPr kumimoji="1" lang="ja-JP" altLang="en-US" dirty="0"/>
                        <a:t>月</a:t>
                      </a:r>
                      <a:endParaRPr kumimoji="1" lang="en-US" altLang="ja-JP" dirty="0"/>
                    </a:p>
                    <a:p>
                      <a:r>
                        <a:rPr kumimoji="1" lang="ja-JP" altLang="en-US" dirty="0"/>
                        <a:t>診断</a:t>
                      </a:r>
                      <a:endParaRPr kumimoji="1" lang="ja-JP" altLang="en-US" b="0" dirty="0">
                        <a:solidFill>
                          <a:schemeClr val="tx1"/>
                        </a:solidFill>
                      </a:endParaRPr>
                    </a:p>
                  </a:txBody>
                  <a:tcPr/>
                </a:tc>
                <a:tc>
                  <a:txBody>
                    <a:bodyPr/>
                    <a:lstStyle/>
                    <a:p>
                      <a:r>
                        <a:rPr kumimoji="1" lang="en-US" altLang="ja-JP" sz="2400" dirty="0"/>
                        <a:t>2</a:t>
                      </a:r>
                      <a:r>
                        <a:rPr kumimoji="1" lang="ja-JP" altLang="en-US" sz="2400" dirty="0"/>
                        <a:t>ー</a:t>
                      </a:r>
                      <a:r>
                        <a:rPr kumimoji="1" lang="en-US" altLang="ja-JP" sz="2400" dirty="0"/>
                        <a:t>3</a:t>
                      </a:r>
                      <a:r>
                        <a:rPr kumimoji="1" lang="ja-JP" altLang="en-US" sz="2400" dirty="0"/>
                        <a:t>月</a:t>
                      </a:r>
                      <a:endParaRPr kumimoji="1" lang="en-US" altLang="ja-JP" sz="2400" dirty="0"/>
                    </a:p>
                    <a:p>
                      <a:r>
                        <a:rPr kumimoji="1" lang="ja-JP" altLang="en-US" sz="2400" dirty="0"/>
                        <a:t>治療</a:t>
                      </a:r>
                      <a:endParaRPr kumimoji="1" lang="ja-JP" altLang="en-US" sz="2400" b="1" dirty="0">
                        <a:solidFill>
                          <a:schemeClr val="tx1"/>
                        </a:solidFill>
                      </a:endParaRPr>
                    </a:p>
                  </a:txBody>
                  <a:tcPr/>
                </a:tc>
                <a:extLst>
                  <a:ext uri="{0D108BD9-81ED-4DB2-BD59-A6C34878D82A}">
                    <a16:rowId xmlns:a16="http://schemas.microsoft.com/office/drawing/2014/main" xmlns="" val="3673814448"/>
                  </a:ext>
                </a:extLst>
              </a:tr>
            </a:tbl>
          </a:graphicData>
        </a:graphic>
      </p:graphicFrame>
      <p:grpSp>
        <p:nvGrpSpPr>
          <p:cNvPr id="16" name="グループ化 15">
            <a:extLst>
              <a:ext uri="{FF2B5EF4-FFF2-40B4-BE49-F238E27FC236}">
                <a16:creationId xmlns:a16="http://schemas.microsoft.com/office/drawing/2014/main" xmlns="" id="{B49A7D60-7EA6-4E4D-A82D-607C925C6B05}"/>
              </a:ext>
            </a:extLst>
          </p:cNvPr>
          <p:cNvGrpSpPr/>
          <p:nvPr/>
        </p:nvGrpSpPr>
        <p:grpSpPr>
          <a:xfrm>
            <a:off x="8351520" y="7498080"/>
            <a:ext cx="3403578" cy="1982307"/>
            <a:chOff x="9111237" y="144546"/>
            <a:chExt cx="2718376" cy="1729151"/>
          </a:xfrm>
        </p:grpSpPr>
        <p:pic>
          <p:nvPicPr>
            <p:cNvPr id="17" name="図 16">
              <a:extLst>
                <a:ext uri="{FF2B5EF4-FFF2-40B4-BE49-F238E27FC236}">
                  <a16:creationId xmlns:a16="http://schemas.microsoft.com/office/drawing/2014/main" xmlns="" id="{73E0FC28-37FC-4840-9C18-B662AA2CCE3A}"/>
                </a:ext>
              </a:extLst>
            </p:cNvPr>
            <p:cNvPicPr>
              <a:picLocks noChangeAspect="1"/>
            </p:cNvPicPr>
            <p:nvPr/>
          </p:nvPicPr>
          <p:blipFill>
            <a:blip r:embed="rId2"/>
            <a:stretch>
              <a:fillRect/>
            </a:stretch>
          </p:blipFill>
          <p:spPr>
            <a:xfrm>
              <a:off x="10462149" y="144546"/>
              <a:ext cx="1367464" cy="1709330"/>
            </a:xfrm>
            <a:prstGeom prst="rect">
              <a:avLst/>
            </a:prstGeom>
          </p:spPr>
        </p:pic>
        <p:pic>
          <p:nvPicPr>
            <p:cNvPr id="18" name="図 17">
              <a:extLst>
                <a:ext uri="{FF2B5EF4-FFF2-40B4-BE49-F238E27FC236}">
                  <a16:creationId xmlns:a16="http://schemas.microsoft.com/office/drawing/2014/main" xmlns="" id="{CB7BE4E5-2D47-4D4B-94E1-D18C6746A434}"/>
                </a:ext>
              </a:extLst>
            </p:cNvPr>
            <p:cNvPicPr>
              <a:picLocks noChangeAspect="1"/>
            </p:cNvPicPr>
            <p:nvPr/>
          </p:nvPicPr>
          <p:blipFill>
            <a:blip r:embed="rId3"/>
            <a:stretch>
              <a:fillRect/>
            </a:stretch>
          </p:blipFill>
          <p:spPr>
            <a:xfrm>
              <a:off x="9111237" y="185057"/>
              <a:ext cx="1350912" cy="1688640"/>
            </a:xfrm>
            <a:prstGeom prst="rect">
              <a:avLst/>
            </a:prstGeom>
          </p:spPr>
        </p:pic>
        <p:sp>
          <p:nvSpPr>
            <p:cNvPr id="19" name="矢印: 右 8">
              <a:extLst>
                <a:ext uri="{FF2B5EF4-FFF2-40B4-BE49-F238E27FC236}">
                  <a16:creationId xmlns:a16="http://schemas.microsoft.com/office/drawing/2014/main" xmlns="" id="{76214B0B-EFB0-41D5-86DF-07ABE94FEFB2}"/>
                </a:ext>
              </a:extLst>
            </p:cNvPr>
            <p:cNvSpPr/>
            <p:nvPr/>
          </p:nvSpPr>
          <p:spPr>
            <a:xfrm>
              <a:off x="10265228" y="1293706"/>
              <a:ext cx="474750" cy="126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 name="図 19">
            <a:extLst>
              <a:ext uri="{FF2B5EF4-FFF2-40B4-BE49-F238E27FC236}">
                <a16:creationId xmlns:a16="http://schemas.microsoft.com/office/drawing/2014/main" xmlns="" id="{7344807D-C44D-430A-A386-E3004DD461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7" t="6381" b="7692"/>
          <a:stretch/>
        </p:blipFill>
        <p:spPr>
          <a:xfrm>
            <a:off x="14936837" y="7001722"/>
            <a:ext cx="3293874" cy="2478665"/>
          </a:xfrm>
          <a:prstGeom prst="rect">
            <a:avLst/>
          </a:prstGeom>
        </p:spPr>
      </p:pic>
      <p:pic>
        <p:nvPicPr>
          <p:cNvPr id="21" name="図 20" descr="室内, ベッド が含まれている画像&#10;&#10;&#10;&#10;自動的に生成された説明">
            <a:extLst>
              <a:ext uri="{FF2B5EF4-FFF2-40B4-BE49-F238E27FC236}">
                <a16:creationId xmlns:a16="http://schemas.microsoft.com/office/drawing/2014/main" xmlns="" id="{94CDDEF5-307A-1B44-800D-8BA01A86C699}"/>
              </a:ext>
            </a:extLst>
          </p:cNvPr>
          <p:cNvPicPr>
            <a:picLocks noChangeAspect="1"/>
          </p:cNvPicPr>
          <p:nvPr/>
        </p:nvPicPr>
        <p:blipFill rotWithShape="1">
          <a:blip r:embed="rId5"/>
          <a:srcRect l="19804" t="19441" r="18802" b="23579"/>
          <a:stretch/>
        </p:blipFill>
        <p:spPr>
          <a:xfrm>
            <a:off x="11978640" y="6927540"/>
            <a:ext cx="2790557" cy="2589948"/>
          </a:xfrm>
          <a:prstGeom prst="rect">
            <a:avLst/>
          </a:prstGeom>
        </p:spPr>
      </p:pic>
      <p:sp>
        <p:nvSpPr>
          <p:cNvPr id="22" name="星: 5 pt 12">
            <a:extLst>
              <a:ext uri="{FF2B5EF4-FFF2-40B4-BE49-F238E27FC236}">
                <a16:creationId xmlns:a16="http://schemas.microsoft.com/office/drawing/2014/main" xmlns="" id="{63909282-DF65-42C0-9720-49DBD58008DB}"/>
              </a:ext>
            </a:extLst>
          </p:cNvPr>
          <p:cNvSpPr/>
          <p:nvPr/>
        </p:nvSpPr>
        <p:spPr>
          <a:xfrm>
            <a:off x="15433886" y="3853376"/>
            <a:ext cx="623087" cy="51551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78654400"/>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治療部研修</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 xmlns:a16="http://schemas.microsoft.com/office/drawing/2014/main" id="{8A52D897-6550-4F1B-8FF7-276358300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517" y="6934200"/>
            <a:ext cx="3332828" cy="3332828"/>
          </a:xfrm>
          <a:prstGeom prst="rect">
            <a:avLst/>
          </a:prstGeom>
        </p:spPr>
      </p:pic>
      <p:sp>
        <p:nvSpPr>
          <p:cNvPr id="24" name="コンテンツ プレースホルダー 2">
            <a:extLst>
              <a:ext uri="{FF2B5EF4-FFF2-40B4-BE49-F238E27FC236}">
                <a16:creationId xmlns="" xmlns:a16="http://schemas.microsoft.com/office/drawing/2014/main" id="{3EAD547B-3A23-4932-BFE6-94B2B915C861}"/>
              </a:ext>
            </a:extLst>
          </p:cNvPr>
          <p:cNvSpPr txBox="1">
            <a:spLocks/>
          </p:cNvSpPr>
          <p:nvPr/>
        </p:nvSpPr>
        <p:spPr>
          <a:xfrm>
            <a:off x="330201" y="1397000"/>
            <a:ext cx="17313218" cy="8981455"/>
          </a:xfrm>
          <a:prstGeom prst="rect">
            <a:avLst/>
          </a:prstGeom>
        </p:spPr>
        <p:txBody>
          <a:bodyPr>
            <a:normAutofit/>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r>
              <a:rPr lang="ja-JP" altLang="en-US" sz="4400" dirty="0" smtClean="0"/>
              <a:t>専攻医</a:t>
            </a:r>
            <a:r>
              <a:rPr lang="ja-JP" altLang="en-US" sz="4400" b="1" dirty="0" smtClean="0"/>
              <a:t>２</a:t>
            </a:r>
            <a:r>
              <a:rPr lang="ja-JP" altLang="en-US" sz="4400" dirty="0" smtClean="0"/>
              <a:t>年（＠東邦大医療センター佐倉病院）</a:t>
            </a:r>
            <a:endParaRPr lang="en-US" altLang="ja-JP" sz="4400" dirty="0" smtClean="0"/>
          </a:p>
          <a:p>
            <a:endParaRPr lang="en-US" altLang="ja-JP" sz="4400" dirty="0" smtClean="0"/>
          </a:p>
          <a:p>
            <a:endParaRPr lang="en-US" altLang="ja-JP" sz="4400" dirty="0" smtClean="0"/>
          </a:p>
          <a:p>
            <a:r>
              <a:rPr lang="ja-JP" altLang="en-US" sz="4400" b="1" dirty="0" smtClean="0"/>
              <a:t>★診療★</a:t>
            </a:r>
            <a:endParaRPr lang="en-US" altLang="ja-JP" sz="4400" b="1" dirty="0" smtClean="0"/>
          </a:p>
          <a:p>
            <a:r>
              <a:rPr lang="ja-JP" altLang="en-US" sz="4400" dirty="0" smtClean="0"/>
              <a:t>予習（上級医に相談）→初診→治療計画作成→照射→フォロー</a:t>
            </a:r>
            <a:endParaRPr lang="en-US" altLang="ja-JP" sz="4400" dirty="0" smtClean="0"/>
          </a:p>
          <a:p>
            <a:endParaRPr lang="en-US" altLang="ja-JP" sz="4400" dirty="0"/>
          </a:p>
        </p:txBody>
      </p:sp>
      <p:graphicFrame>
        <p:nvGraphicFramePr>
          <p:cNvPr id="25" name="表 24">
            <a:extLst>
              <a:ext uri="{FF2B5EF4-FFF2-40B4-BE49-F238E27FC236}">
                <a16:creationId xmlns="" xmlns:a16="http://schemas.microsoft.com/office/drawing/2014/main" id="{9E3595B3-8099-4E2B-96F0-58A768F5DD75}"/>
              </a:ext>
            </a:extLst>
          </p:cNvPr>
          <p:cNvGraphicFramePr>
            <a:graphicFrameLocks noGrp="1"/>
          </p:cNvGraphicFramePr>
          <p:nvPr>
            <p:extLst>
              <p:ext uri="{D42A27DB-BD31-4B8C-83A1-F6EECF244321}">
                <p14:modId xmlns:p14="http://schemas.microsoft.com/office/powerpoint/2010/main" val="2585067088"/>
              </p:ext>
            </p:extLst>
          </p:nvPr>
        </p:nvGraphicFramePr>
        <p:xfrm>
          <a:off x="436881" y="2733035"/>
          <a:ext cx="16584021" cy="1922865"/>
        </p:xfrm>
        <a:graphic>
          <a:graphicData uri="http://schemas.openxmlformats.org/drawingml/2006/table">
            <a:tbl>
              <a:tblPr firstRow="1" bandRow="1">
                <a:tableStyleId>{93296810-A885-4BE3-A3E7-6D5BEEA58F35}</a:tableStyleId>
              </a:tblPr>
              <a:tblGrid>
                <a:gridCol w="16584021">
                  <a:extLst>
                    <a:ext uri="{9D8B030D-6E8A-4147-A177-3AD203B41FA5}">
                      <a16:colId xmlns="" xmlns:a16="http://schemas.microsoft.com/office/drawing/2014/main" val="958913342"/>
                    </a:ext>
                  </a:extLst>
                </a:gridCol>
              </a:tblGrid>
              <a:tr h="1922865">
                <a:tc>
                  <a:txBody>
                    <a:bodyPr/>
                    <a:lstStyle/>
                    <a:p>
                      <a:r>
                        <a:rPr kumimoji="1" lang="en-US" altLang="ja-JP" sz="3600" dirty="0"/>
                        <a:t>4</a:t>
                      </a:r>
                      <a:r>
                        <a:rPr kumimoji="1" lang="ja-JP" altLang="en-US" sz="3600" dirty="0"/>
                        <a:t>月　　　　　　　　　　　　　　</a:t>
                      </a:r>
                      <a:r>
                        <a:rPr kumimoji="1" lang="en-US" altLang="ja-JP" sz="3600" dirty="0"/>
                        <a:t>8</a:t>
                      </a:r>
                      <a:r>
                        <a:rPr kumimoji="1" lang="ja-JP" altLang="en-US" sz="3600" dirty="0"/>
                        <a:t>月　　　　　　　　　　　　　　　　　　　　　　２月　　　</a:t>
                      </a:r>
                      <a:r>
                        <a:rPr kumimoji="1" lang="en-US" altLang="ja-JP" sz="3600" dirty="0"/>
                        <a:t>3</a:t>
                      </a:r>
                      <a:r>
                        <a:rPr kumimoji="1" lang="ja-JP" altLang="en-US" sz="3600" dirty="0"/>
                        <a:t>月</a:t>
                      </a:r>
                      <a:endParaRPr kumimoji="1" lang="en-US" altLang="ja-JP" sz="3600" dirty="0"/>
                    </a:p>
                    <a:p>
                      <a:r>
                        <a:rPr kumimoji="1" lang="ja-JP" altLang="en-US" sz="3600" dirty="0"/>
                        <a:t>治療（</a:t>
                      </a:r>
                      <a:r>
                        <a:rPr kumimoji="1" lang="en-US" altLang="ja-JP" sz="3600" dirty="0"/>
                        <a:t>1</a:t>
                      </a:r>
                      <a:r>
                        <a:rPr kumimoji="1" lang="ja-JP" altLang="en-US" sz="3600" dirty="0"/>
                        <a:t>年間）　　　　　　　大学院（前期）　　　　　　　　　　　　　　　　大学院（後期）</a:t>
                      </a:r>
                      <a:endParaRPr kumimoji="1" lang="ja-JP" altLang="en-US" sz="3600" b="0" dirty="0">
                        <a:solidFill>
                          <a:schemeClr val="tx1"/>
                        </a:solidFill>
                      </a:endParaRPr>
                    </a:p>
                  </a:txBody>
                  <a:tcPr/>
                </a:tc>
                <a:extLst>
                  <a:ext uri="{0D108BD9-81ED-4DB2-BD59-A6C34878D82A}">
                    <a16:rowId xmlns="" xmlns:a16="http://schemas.microsoft.com/office/drawing/2014/main" val="3673814448"/>
                  </a:ext>
                </a:extLst>
              </a:tr>
            </a:tbl>
          </a:graphicData>
        </a:graphic>
      </p:graphicFrame>
      <p:sp>
        <p:nvSpPr>
          <p:cNvPr id="26" name="四角形吹き出し 25">
            <a:extLst>
              <a:ext uri="{FF2B5EF4-FFF2-40B4-BE49-F238E27FC236}">
                <a16:creationId xmlns="" xmlns:a16="http://schemas.microsoft.com/office/drawing/2014/main" id="{3E594192-6855-8441-BAA4-4CFE55FE557B}"/>
              </a:ext>
            </a:extLst>
          </p:cNvPr>
          <p:cNvSpPr/>
          <p:nvPr/>
        </p:nvSpPr>
        <p:spPr>
          <a:xfrm>
            <a:off x="8163065" y="6799620"/>
            <a:ext cx="2743135" cy="1688730"/>
          </a:xfrm>
          <a:prstGeom prst="wedgeRectCallout">
            <a:avLst>
              <a:gd name="adj1" fmla="val -10254"/>
              <a:gd name="adj2" fmla="val 3056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どんな</a:t>
            </a:r>
            <a:r>
              <a:rPr kumimoji="1" lang="en-US" altLang="ja-JP" sz="3200" dirty="0"/>
              <a:t/>
            </a:r>
            <a:br>
              <a:rPr kumimoji="1" lang="en-US" altLang="ja-JP" sz="3200" dirty="0"/>
            </a:br>
            <a:r>
              <a:rPr kumimoji="1" lang="ja-JP" altLang="en-US" sz="3200" dirty="0"/>
              <a:t>患者さん？</a:t>
            </a:r>
          </a:p>
        </p:txBody>
      </p:sp>
      <p:sp>
        <p:nvSpPr>
          <p:cNvPr id="27" name="四角形吹き出し 26">
            <a:extLst>
              <a:ext uri="{FF2B5EF4-FFF2-40B4-BE49-F238E27FC236}">
                <a16:creationId xmlns="" xmlns:a16="http://schemas.microsoft.com/office/drawing/2014/main" id="{B677871A-A016-664E-B9FB-FFE634CA28E9}"/>
              </a:ext>
            </a:extLst>
          </p:cNvPr>
          <p:cNvSpPr/>
          <p:nvPr/>
        </p:nvSpPr>
        <p:spPr>
          <a:xfrm>
            <a:off x="13958846" y="6757877"/>
            <a:ext cx="3684573" cy="1703482"/>
          </a:xfrm>
          <a:prstGeom prst="wedgeRectCallout">
            <a:avLst>
              <a:gd name="adj1" fmla="val 7230"/>
              <a:gd name="adj2" fmla="val 4508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どんな</a:t>
            </a:r>
            <a:r>
              <a:rPr kumimoji="1" lang="en-US" altLang="ja-JP" sz="3200" dirty="0"/>
              <a:t/>
            </a:r>
            <a:br>
              <a:rPr kumimoji="1" lang="en-US" altLang="ja-JP" sz="3200" dirty="0"/>
            </a:br>
            <a:r>
              <a:rPr kumimoji="1" lang="ja-JP" altLang="en-US" sz="3200" dirty="0"/>
              <a:t>プランを考える？</a:t>
            </a:r>
          </a:p>
        </p:txBody>
      </p:sp>
      <p:sp>
        <p:nvSpPr>
          <p:cNvPr id="28" name="四角形吹き出し 27">
            <a:extLst>
              <a:ext uri="{FF2B5EF4-FFF2-40B4-BE49-F238E27FC236}">
                <a16:creationId xmlns="" xmlns:a16="http://schemas.microsoft.com/office/drawing/2014/main" id="{D965B2E6-D795-0A48-8BA5-37888E8D33EC}"/>
              </a:ext>
            </a:extLst>
          </p:cNvPr>
          <p:cNvSpPr/>
          <p:nvPr/>
        </p:nvSpPr>
        <p:spPr>
          <a:xfrm>
            <a:off x="13958846" y="8806883"/>
            <a:ext cx="3684575" cy="1460145"/>
          </a:xfrm>
          <a:prstGeom prst="wedgeRectCallout">
            <a:avLst>
              <a:gd name="adj1" fmla="val -40933"/>
              <a:gd name="adj2" fmla="val 921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〇日</a:t>
            </a:r>
            <a:r>
              <a:rPr kumimoji="1" lang="en-US" altLang="ja-JP" sz="3200" dirty="0"/>
              <a:t/>
            </a:r>
            <a:br>
              <a:rPr kumimoji="1" lang="en-US" altLang="ja-JP" sz="3200" dirty="0"/>
            </a:br>
            <a:r>
              <a:rPr kumimoji="1" lang="ja-JP" altLang="en-US" sz="3200" dirty="0"/>
              <a:t>開始でいこう！</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2454" y="6595014"/>
            <a:ext cx="2933066" cy="378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983059"/>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xmlns="" id="{0D9F950A-D364-E947-9180-69CF1BE52408}"/>
              </a:ext>
            </a:extLst>
          </p:cNvPr>
          <p:cNvSpPr/>
          <p:nvPr/>
        </p:nvSpPr>
        <p:spPr>
          <a:xfrm>
            <a:off x="11419798" y="4313291"/>
            <a:ext cx="6315277" cy="8889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ext Placeholder 9"/>
          <p:cNvSpPr>
            <a:spLocks noGrp="1"/>
          </p:cNvSpPr>
          <p:nvPr>
            <p:ph type="body" sz="quarter" idx="14"/>
          </p:nvPr>
        </p:nvSpPr>
        <p:spPr>
          <a:xfrm>
            <a:off x="1633408" y="9320125"/>
            <a:ext cx="5139873" cy="911643"/>
          </a:xfrm>
        </p:spPr>
        <p:txBody>
          <a:bodyPr>
            <a:noAutofit/>
          </a:bodyPr>
          <a:lstStyle/>
          <a:p>
            <a:r>
              <a:rPr lang="ja-JP" altLang="en-US" sz="3600"/>
              <a:t>画像診断センター長</a:t>
            </a:r>
            <a:endParaRPr lang="en-US" altLang="ja-JP" sz="3600" dirty="0"/>
          </a:p>
          <a:p>
            <a:r>
              <a:rPr lang="ja-JP" altLang="en-US" sz="3600"/>
              <a:t>藤本　肇　特任教授</a:t>
            </a:r>
            <a:endParaRPr lang="en-US" altLang="ja-JP" sz="3600" dirty="0"/>
          </a:p>
        </p:txBody>
      </p:sp>
      <p:sp>
        <p:nvSpPr>
          <p:cNvPr id="29" name="Title 8">
            <a:extLst>
              <a:ext uri="{FF2B5EF4-FFF2-40B4-BE49-F238E27FC236}">
                <a16:creationId xmlns:a16="http://schemas.microsoft.com/office/drawing/2014/main" xmlns="" id="{23B97EC5-A052-7849-8F91-AD96A0FD2BB4}"/>
              </a:ext>
            </a:extLst>
          </p:cNvPr>
          <p:cNvSpPr txBox="1">
            <a:spLocks/>
          </p:cNvSpPr>
          <p:nvPr/>
        </p:nvSpPr>
        <p:spPr>
          <a:xfrm>
            <a:off x="5273675" y="103666"/>
            <a:ext cx="7740650" cy="1141412"/>
          </a:xfrm>
          <a:prstGeom prst="rect">
            <a:avLst/>
          </a:prstGeom>
        </p:spPr>
        <p:txBody>
          <a:bodyPr vert="horz" lIns="91440" tIns="45720" rIns="91440" bIns="45720" rtlCol="0" anchor="b">
            <a:normAutofit/>
          </a:bodyPr>
          <a:lstStyle>
            <a:lvl1pPr algn="ctr"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r>
              <a:rPr lang="ja-JP" altLang="en-US"/>
              <a:t>千葉大学放射線科</a:t>
            </a:r>
            <a:endParaRPr lang="ja-JP" altLang="en-US" dirty="0"/>
          </a:p>
        </p:txBody>
      </p:sp>
      <p:cxnSp>
        <p:nvCxnSpPr>
          <p:cNvPr id="42" name="直線コネクタ 41">
            <a:extLst>
              <a:ext uri="{FF2B5EF4-FFF2-40B4-BE49-F238E27FC236}">
                <a16:creationId xmlns:a16="http://schemas.microsoft.com/office/drawing/2014/main" xmlns="" id="{7B02AD54-6162-AD41-B1C9-E5E6CBB23FB3}"/>
              </a:ext>
            </a:extLst>
          </p:cNvPr>
          <p:cNvCxnSpPr>
            <a:cxnSpLocks/>
          </p:cNvCxnSpPr>
          <p:nvPr/>
        </p:nvCxnSpPr>
        <p:spPr>
          <a:xfrm>
            <a:off x="0" y="1317662"/>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xmlns="" id="{6F168FD8-AF37-B74D-B13D-BDEAAF56A352}"/>
              </a:ext>
            </a:extLst>
          </p:cNvPr>
          <p:cNvSpPr txBox="1"/>
          <p:nvPr/>
        </p:nvSpPr>
        <p:spPr>
          <a:xfrm>
            <a:off x="524305" y="1582545"/>
            <a:ext cx="15888866" cy="4039054"/>
          </a:xfrm>
          <a:prstGeom prst="rect">
            <a:avLst/>
          </a:prstGeom>
          <a:noFill/>
        </p:spPr>
        <p:txBody>
          <a:bodyPr wrap="square" rtlCol="0">
            <a:spAutoFit/>
          </a:bodyPr>
          <a:lstStyle/>
          <a:p>
            <a:pPr>
              <a:lnSpc>
                <a:spcPct val="150000"/>
              </a:lnSpc>
            </a:pPr>
            <a:r>
              <a:rPr kumimoji="1" lang="ja-JP" altLang="en-US" sz="4400"/>
              <a:t>・</a:t>
            </a:r>
            <a:r>
              <a:rPr kumimoji="1" lang="en-US" altLang="ja-JP" sz="4400" dirty="0"/>
              <a:t>2018</a:t>
            </a:r>
            <a:r>
              <a:rPr kumimoji="1" lang="ja-JP" altLang="en-US" sz="4400"/>
              <a:t>年</a:t>
            </a:r>
            <a:r>
              <a:rPr kumimoji="1" lang="en-US" altLang="ja-JP" sz="4400" dirty="0"/>
              <a:t>7</a:t>
            </a:r>
            <a:r>
              <a:rPr kumimoji="1" lang="ja-JP" altLang="en-US" sz="4400"/>
              <a:t>月　画像診断センター設立</a:t>
            </a:r>
            <a:endParaRPr kumimoji="1" lang="en-US" altLang="ja-JP" sz="4400" dirty="0"/>
          </a:p>
          <a:p>
            <a:pPr>
              <a:lnSpc>
                <a:spcPct val="150000"/>
              </a:lnSpc>
            </a:pPr>
            <a:r>
              <a:rPr kumimoji="1" lang="ja-JP" altLang="en-US" sz="4400"/>
              <a:t>　　　　　　</a:t>
            </a:r>
            <a:r>
              <a:rPr kumimoji="1" lang="en-US" altLang="ja-JP" sz="4400" dirty="0"/>
              <a:t>  </a:t>
            </a:r>
            <a:r>
              <a:rPr kumimoji="1" lang="ja-JP" altLang="en-US" sz="4400"/>
              <a:t>藤本　肇先生が教授に就任</a:t>
            </a:r>
            <a:endParaRPr kumimoji="1" lang="en-US" altLang="ja-JP" sz="4400" dirty="0"/>
          </a:p>
          <a:p>
            <a:pPr>
              <a:lnSpc>
                <a:spcPct val="150000"/>
              </a:lnSpc>
            </a:pPr>
            <a:r>
              <a:rPr kumimoji="1" lang="ja-JP" altLang="en-US" sz="4400"/>
              <a:t>・</a:t>
            </a:r>
            <a:r>
              <a:rPr kumimoji="1" lang="en-US" altLang="ja-JP" sz="4400" dirty="0"/>
              <a:t>2019</a:t>
            </a:r>
            <a:r>
              <a:rPr kumimoji="1" lang="ja-JP" altLang="en-US" sz="4400"/>
              <a:t>年</a:t>
            </a:r>
            <a:r>
              <a:rPr kumimoji="1" lang="en-US" altLang="ja-JP" sz="4400" dirty="0"/>
              <a:t>10</a:t>
            </a:r>
            <a:r>
              <a:rPr kumimoji="1" lang="ja-JP" altLang="en-US" sz="4400"/>
              <a:t>月</a:t>
            </a:r>
            <a:r>
              <a:rPr kumimoji="1" lang="en-US" altLang="ja-JP" sz="4400" dirty="0"/>
              <a:t>  </a:t>
            </a:r>
            <a:r>
              <a:rPr kumimoji="1" lang="ja-JP" altLang="en-US" sz="4400"/>
              <a:t>特任教授</a:t>
            </a:r>
            <a:r>
              <a:rPr kumimoji="1" lang="en-US" altLang="ja-JP" sz="4400" dirty="0"/>
              <a:t>  </a:t>
            </a:r>
            <a:r>
              <a:rPr kumimoji="1" lang="ja-JP" altLang="en-US" sz="4400"/>
              <a:t>那須</a:t>
            </a:r>
            <a:r>
              <a:rPr kumimoji="1" lang="en-US" altLang="ja-JP" sz="4400" dirty="0"/>
              <a:t>  </a:t>
            </a:r>
            <a:r>
              <a:rPr kumimoji="1" lang="ja-JP" altLang="en-US" sz="4400"/>
              <a:t>克宏</a:t>
            </a:r>
            <a:r>
              <a:rPr kumimoji="1" lang="en-US" altLang="ja-JP" sz="4400" dirty="0"/>
              <a:t>  </a:t>
            </a:r>
            <a:r>
              <a:rPr kumimoji="1" lang="ja-JP" altLang="en-US" sz="4400"/>
              <a:t>先生</a:t>
            </a:r>
            <a:endParaRPr kumimoji="1" lang="en-US" altLang="ja-JP" sz="4400" dirty="0"/>
          </a:p>
          <a:p>
            <a:pPr>
              <a:lnSpc>
                <a:spcPct val="150000"/>
              </a:lnSpc>
            </a:pPr>
            <a:r>
              <a:rPr kumimoji="1" lang="ja-JP" altLang="en-US" sz="4400"/>
              <a:t>・</a:t>
            </a:r>
            <a:r>
              <a:rPr kumimoji="1" lang="en-US" altLang="ja-JP" sz="4400" dirty="0"/>
              <a:t>2020</a:t>
            </a:r>
            <a:r>
              <a:rPr kumimoji="1" lang="ja-JP" altLang="en-US" sz="4400"/>
              <a:t>年</a:t>
            </a:r>
            <a:r>
              <a:rPr kumimoji="1" lang="en-US" altLang="ja-JP" sz="4400" dirty="0"/>
              <a:t>5</a:t>
            </a:r>
            <a:r>
              <a:rPr kumimoji="1" lang="ja-JP" altLang="en-US" sz="4400"/>
              <a:t>月</a:t>
            </a:r>
            <a:r>
              <a:rPr kumimoji="1" lang="en-US" altLang="ja-JP" sz="4400" dirty="0"/>
              <a:t>    </a:t>
            </a:r>
            <a:r>
              <a:rPr kumimoji="1" lang="ja-JP" altLang="en-US" sz="4400"/>
              <a:t>特任教授</a:t>
            </a:r>
            <a:r>
              <a:rPr kumimoji="1" lang="en-US" altLang="ja-JP" sz="4400" dirty="0"/>
              <a:t>  </a:t>
            </a:r>
            <a:r>
              <a:rPr kumimoji="1" lang="ja-JP" altLang="en-US" sz="4400"/>
              <a:t>小泉</a:t>
            </a:r>
            <a:r>
              <a:rPr kumimoji="1" lang="en-US" altLang="ja-JP" sz="4400" dirty="0"/>
              <a:t>  </a:t>
            </a:r>
            <a:r>
              <a:rPr kumimoji="1" lang="ja-JP" altLang="en-US" sz="4400"/>
              <a:t>淳</a:t>
            </a:r>
            <a:r>
              <a:rPr kumimoji="1" lang="en-US" altLang="ja-JP" sz="4400" dirty="0"/>
              <a:t>  </a:t>
            </a:r>
            <a:r>
              <a:rPr kumimoji="1" lang="ja-JP" altLang="en-US" sz="4400"/>
              <a:t>先生</a:t>
            </a:r>
            <a:endParaRPr kumimoji="1" lang="en-US" altLang="ja-JP" sz="4400" dirty="0"/>
          </a:p>
        </p:txBody>
      </p:sp>
      <p:pic>
        <p:nvPicPr>
          <p:cNvPr id="12" name="図プレースホルダー 11" descr="スーツを着ている男はスマイルしている&#10;&#10;自動的に生成された説明">
            <a:extLst>
              <a:ext uri="{FF2B5EF4-FFF2-40B4-BE49-F238E27FC236}">
                <a16:creationId xmlns:a16="http://schemas.microsoft.com/office/drawing/2014/main" xmlns="" id="{F56DE33C-5777-4B44-B1C1-BF9D54F4B69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6882" b="13118"/>
          <a:stretch/>
        </p:blipFill>
        <p:spPr>
          <a:xfrm>
            <a:off x="2508429" y="5751615"/>
            <a:ext cx="3216136" cy="3216136"/>
          </a:xfrm>
        </p:spPr>
      </p:pic>
      <p:pic>
        <p:nvPicPr>
          <p:cNvPr id="19" name="図プレースホルダー 19" descr="スーツを着ている男はスマイルしている&#10;&#10;自動的に生成された説明">
            <a:extLst>
              <a:ext uri="{FF2B5EF4-FFF2-40B4-BE49-F238E27FC236}">
                <a16:creationId xmlns:a16="http://schemas.microsoft.com/office/drawing/2014/main" xmlns="" id="{C5FB0402-A3CE-F847-88B9-BE7EDF6A808B}"/>
              </a:ext>
            </a:extLst>
          </p:cNvPr>
          <p:cNvPicPr>
            <a:picLocks/>
          </p:cNvPicPr>
          <p:nvPr/>
        </p:nvPicPr>
        <p:blipFill rotWithShape="1">
          <a:blip r:embed="rId3">
            <a:extLst>
              <a:ext uri="{28A0092B-C50C-407E-A947-70E740481C1C}">
                <a14:useLocalDpi xmlns:a14="http://schemas.microsoft.com/office/drawing/2010/main" val="0"/>
              </a:ext>
            </a:extLst>
          </a:blip>
          <a:srcRect l="739" t="-1882" r="-43" b="17317"/>
          <a:stretch/>
        </p:blipFill>
        <p:spPr>
          <a:xfrm>
            <a:off x="13733793" y="5605663"/>
            <a:ext cx="3218400" cy="3218400"/>
          </a:xfrm>
          <a:prstGeom prst="ellipse">
            <a:avLst/>
          </a:prstGeom>
          <a:solidFill>
            <a:schemeClr val="accent5">
              <a:lumMod val="40000"/>
              <a:lumOff val="60000"/>
            </a:schemeClr>
          </a:solidFill>
        </p:spPr>
      </p:pic>
      <p:sp>
        <p:nvSpPr>
          <p:cNvPr id="20" name="Text Placeholder 9">
            <a:extLst>
              <a:ext uri="{FF2B5EF4-FFF2-40B4-BE49-F238E27FC236}">
                <a16:creationId xmlns:a16="http://schemas.microsoft.com/office/drawing/2014/main" xmlns="" id="{2EA01102-3A33-BB4B-B7AE-CF1376CBD4CF}"/>
              </a:ext>
            </a:extLst>
          </p:cNvPr>
          <p:cNvSpPr txBox="1">
            <a:spLocks/>
          </p:cNvSpPr>
          <p:nvPr/>
        </p:nvSpPr>
        <p:spPr>
          <a:xfrm>
            <a:off x="7203232" y="8830425"/>
            <a:ext cx="5139873" cy="1351322"/>
          </a:xfrm>
          <a:prstGeom prst="rect">
            <a:avLst/>
          </a:prstGeom>
        </p:spPr>
        <p:txBody>
          <a:bodyPr vert="horz" lIns="91440" tIns="45720" rIns="91440" bIns="45720" rtlCol="0" anchor="b">
            <a:noAutofit/>
          </a:bodyPr>
          <a:lstStyle>
            <a:lvl1pPr marL="0" indent="0" algn="ctr" defTabSz="1371417" rtl="0" eaLnBrk="1" latinLnBrk="0" hangingPunct="1">
              <a:lnSpc>
                <a:spcPct val="100000"/>
              </a:lnSpc>
              <a:spcBef>
                <a:spcPts val="0"/>
              </a:spcBef>
              <a:buFontTx/>
              <a:buNone/>
              <a:defRPr kumimoji="1" sz="2800" kern="1200" baseline="0">
                <a:solidFill>
                  <a:schemeClr val="tx2"/>
                </a:solidFill>
                <a:latin typeface="+mj-lt"/>
                <a:ea typeface="+mn-ea"/>
                <a:cs typeface="+mn-cs"/>
              </a:defRPr>
            </a:lvl1pPr>
            <a:lvl2pPr marL="685709"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r>
              <a:rPr lang="ja-JP" altLang="en-US" sz="3600"/>
              <a:t>特任教授</a:t>
            </a:r>
            <a:endParaRPr lang="en-US" altLang="ja-JP" sz="3600" dirty="0"/>
          </a:p>
          <a:p>
            <a:r>
              <a:rPr lang="ja-JP" altLang="en-US" sz="3600"/>
              <a:t>　那須</a:t>
            </a:r>
            <a:r>
              <a:rPr lang="en-US" altLang="ja-JP" sz="3600" dirty="0"/>
              <a:t>  </a:t>
            </a:r>
            <a:r>
              <a:rPr lang="ja-JP" altLang="en-US" sz="3600"/>
              <a:t>克宏</a:t>
            </a:r>
            <a:r>
              <a:rPr lang="en-US" altLang="ja-JP" sz="3600" dirty="0"/>
              <a:t>  </a:t>
            </a:r>
            <a:r>
              <a:rPr lang="ja-JP" altLang="en-US" sz="3600"/>
              <a:t>先生</a:t>
            </a:r>
            <a:endParaRPr lang="en-US" altLang="ja-JP" sz="3600" dirty="0"/>
          </a:p>
        </p:txBody>
      </p:sp>
      <p:sp>
        <p:nvSpPr>
          <p:cNvPr id="21" name="Text Placeholder 9">
            <a:extLst>
              <a:ext uri="{FF2B5EF4-FFF2-40B4-BE49-F238E27FC236}">
                <a16:creationId xmlns:a16="http://schemas.microsoft.com/office/drawing/2014/main" xmlns="" id="{0ADAFF56-6BC4-4F48-8648-4D1AF73B325E}"/>
              </a:ext>
            </a:extLst>
          </p:cNvPr>
          <p:cNvSpPr txBox="1">
            <a:spLocks/>
          </p:cNvSpPr>
          <p:nvPr/>
        </p:nvSpPr>
        <p:spPr>
          <a:xfrm>
            <a:off x="12773056" y="9227515"/>
            <a:ext cx="5139873" cy="911643"/>
          </a:xfrm>
          <a:prstGeom prst="rect">
            <a:avLst/>
          </a:prstGeom>
        </p:spPr>
        <p:txBody>
          <a:bodyPr vert="horz" lIns="91440" tIns="45720" rIns="91440" bIns="45720" rtlCol="0" anchor="b">
            <a:noAutofit/>
          </a:bodyPr>
          <a:lstStyle>
            <a:lvl1pPr marL="0" indent="0" algn="ctr" defTabSz="1371417" rtl="0" eaLnBrk="1" latinLnBrk="0" hangingPunct="1">
              <a:lnSpc>
                <a:spcPct val="100000"/>
              </a:lnSpc>
              <a:spcBef>
                <a:spcPts val="0"/>
              </a:spcBef>
              <a:buFontTx/>
              <a:buNone/>
              <a:defRPr kumimoji="1" sz="2800" kern="1200" baseline="0">
                <a:solidFill>
                  <a:schemeClr val="tx2"/>
                </a:solidFill>
                <a:latin typeface="+mj-lt"/>
                <a:ea typeface="+mn-ea"/>
                <a:cs typeface="+mn-cs"/>
              </a:defRPr>
            </a:lvl1pPr>
            <a:lvl2pPr marL="685709"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2pPr>
            <a:lvl3pPr marL="1371417"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3pPr>
            <a:lvl4pPr marL="2057126"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4pPr>
            <a:lvl5pPr marL="2742835" indent="0" algn="l" defTabSz="1371417"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r>
              <a:rPr lang="ja-JP" altLang="en-US" sz="3600"/>
              <a:t>特任教授</a:t>
            </a:r>
            <a:endParaRPr lang="en-US" altLang="ja-JP" sz="3600" dirty="0"/>
          </a:p>
          <a:p>
            <a:r>
              <a:rPr lang="ja-JP" altLang="en-US" sz="3600"/>
              <a:t>小泉</a:t>
            </a:r>
            <a:r>
              <a:rPr lang="en-US" altLang="ja-JP" sz="3600" dirty="0"/>
              <a:t>  </a:t>
            </a:r>
            <a:r>
              <a:rPr lang="ja-JP" altLang="en-US" sz="3600"/>
              <a:t>淳</a:t>
            </a:r>
            <a:r>
              <a:rPr lang="en-US" altLang="ja-JP" sz="3600" dirty="0"/>
              <a:t>  </a:t>
            </a:r>
            <a:r>
              <a:rPr lang="ja-JP" altLang="en-US" sz="3600"/>
              <a:t>先生</a:t>
            </a:r>
            <a:endParaRPr lang="en-US" altLang="ja-JP" sz="3600" dirty="0"/>
          </a:p>
        </p:txBody>
      </p:sp>
      <p:grpSp>
        <p:nvGrpSpPr>
          <p:cNvPr id="13" name="グループ化 12">
            <a:extLst>
              <a:ext uri="{FF2B5EF4-FFF2-40B4-BE49-F238E27FC236}">
                <a16:creationId xmlns:a16="http://schemas.microsoft.com/office/drawing/2014/main" xmlns="" id="{1C299F76-0F2D-C74B-8BDF-AC6EE1C56F61}"/>
              </a:ext>
            </a:extLst>
          </p:cNvPr>
          <p:cNvGrpSpPr/>
          <p:nvPr/>
        </p:nvGrpSpPr>
        <p:grpSpPr>
          <a:xfrm>
            <a:off x="11573473" y="999492"/>
            <a:ext cx="6068291" cy="2976332"/>
            <a:chOff x="12269585" y="321824"/>
            <a:chExt cx="6068291" cy="3342871"/>
          </a:xfrm>
          <a:effectLst>
            <a:outerShdw blurRad="50800" dist="38100" dir="2700000" algn="tl" rotWithShape="0">
              <a:prstClr val="black">
                <a:alpha val="40000"/>
              </a:prstClr>
            </a:outerShdw>
          </a:effectLst>
        </p:grpSpPr>
        <p:sp>
          <p:nvSpPr>
            <p:cNvPr id="8" name="星 7 7">
              <a:extLst>
                <a:ext uri="{FF2B5EF4-FFF2-40B4-BE49-F238E27FC236}">
                  <a16:creationId xmlns:a16="http://schemas.microsoft.com/office/drawing/2014/main" xmlns="" id="{DFB07221-C1A9-4945-ABA3-C8C0624A6D25}"/>
                </a:ext>
              </a:extLst>
            </p:cNvPr>
            <p:cNvSpPr/>
            <p:nvPr/>
          </p:nvSpPr>
          <p:spPr>
            <a:xfrm>
              <a:off x="12269585" y="321824"/>
              <a:ext cx="6068291" cy="3342871"/>
            </a:xfrm>
            <a:prstGeom prst="star7">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テキスト ボックス 8">
              <a:extLst>
                <a:ext uri="{FF2B5EF4-FFF2-40B4-BE49-F238E27FC236}">
                  <a16:creationId xmlns:a16="http://schemas.microsoft.com/office/drawing/2014/main" xmlns="" id="{B6B50E29-699E-4544-A645-8484D4C6367F}"/>
                </a:ext>
              </a:extLst>
            </p:cNvPr>
            <p:cNvSpPr txBox="1"/>
            <p:nvPr/>
          </p:nvSpPr>
          <p:spPr>
            <a:xfrm>
              <a:off x="13466619" y="1380285"/>
              <a:ext cx="4006734" cy="1200329"/>
            </a:xfrm>
            <a:prstGeom prst="rect">
              <a:avLst/>
            </a:prstGeom>
            <a:noFill/>
          </p:spPr>
          <p:txBody>
            <a:bodyPr wrap="square" rtlCol="0">
              <a:spAutoFit/>
            </a:bodyPr>
            <a:lstStyle/>
            <a:p>
              <a:r>
                <a:rPr kumimoji="1" lang="ja-JP" altLang="en-US" sz="3600"/>
                <a:t>放射線科会の重鎮が続々降臨！！</a:t>
              </a:r>
            </a:p>
          </p:txBody>
        </p:sp>
      </p:grpSp>
      <p:sp>
        <p:nvSpPr>
          <p:cNvPr id="26" name="テキスト ボックス 25">
            <a:extLst>
              <a:ext uri="{FF2B5EF4-FFF2-40B4-BE49-F238E27FC236}">
                <a16:creationId xmlns:a16="http://schemas.microsoft.com/office/drawing/2014/main" xmlns="" id="{CF9918C5-FA48-8B40-B9A6-278E385156FC}"/>
              </a:ext>
            </a:extLst>
          </p:cNvPr>
          <p:cNvSpPr txBox="1"/>
          <p:nvPr/>
        </p:nvSpPr>
        <p:spPr>
          <a:xfrm>
            <a:off x="11451543" y="4440555"/>
            <a:ext cx="6312152" cy="646331"/>
          </a:xfrm>
          <a:prstGeom prst="rect">
            <a:avLst/>
          </a:prstGeom>
          <a:noFill/>
        </p:spPr>
        <p:txBody>
          <a:bodyPr wrap="square" rtlCol="0">
            <a:spAutoFit/>
          </a:bodyPr>
          <a:lstStyle/>
          <a:p>
            <a:r>
              <a:rPr kumimoji="1" lang="en-US" altLang="ja-JP" sz="3600" dirty="0"/>
              <a:t>2018</a:t>
            </a:r>
            <a:r>
              <a:rPr kumimoji="1" lang="ja-JP" altLang="en-US" sz="3600"/>
              <a:t>年</a:t>
            </a:r>
            <a:r>
              <a:rPr kumimoji="1" lang="en-US" altLang="ja-JP" sz="3600" dirty="0"/>
              <a:t>4</a:t>
            </a:r>
            <a:r>
              <a:rPr kumimoji="1" lang="ja-JP" altLang="en-US" sz="3600"/>
              <a:t>月</a:t>
            </a:r>
            <a:r>
              <a:rPr kumimoji="1" lang="en-US" altLang="ja-JP" sz="3600" dirty="0"/>
              <a:t> 23</a:t>
            </a:r>
            <a:r>
              <a:rPr kumimoji="1" lang="ja-JP" altLang="en-US" sz="3600"/>
              <a:t>名→　現在</a:t>
            </a:r>
            <a:r>
              <a:rPr kumimoji="1" lang="en-US" altLang="ja-JP" sz="3600" dirty="0"/>
              <a:t> 29</a:t>
            </a:r>
            <a:r>
              <a:rPr kumimoji="1" lang="ja-JP" altLang="en-US" sz="3600"/>
              <a:t>名</a:t>
            </a:r>
            <a:endParaRPr kumimoji="1" lang="en-US" altLang="ja-JP" sz="3600" dirty="0"/>
          </a:p>
        </p:txBody>
      </p:sp>
      <p:pic>
        <p:nvPicPr>
          <p:cNvPr id="32" name="図プレースホルダー 17" descr="メガネをかけたスーツ姿の男性&#10;&#10;自動的に生成された説明">
            <a:extLst>
              <a:ext uri="{FF2B5EF4-FFF2-40B4-BE49-F238E27FC236}">
                <a16:creationId xmlns:a16="http://schemas.microsoft.com/office/drawing/2014/main" xmlns="" id="{145800E0-4913-E54C-9693-15455C14539B}"/>
              </a:ext>
            </a:extLst>
          </p:cNvPr>
          <p:cNvPicPr>
            <a:picLocks noGrp="1"/>
          </p:cNvPicPr>
          <p:nvPr>
            <p:ph type="pic" sz="quarter" idx="16"/>
          </p:nvPr>
        </p:nvPicPr>
        <p:blipFill rotWithShape="1">
          <a:blip r:embed="rId4">
            <a:extLst>
              <a:ext uri="{28A0092B-C50C-407E-A947-70E740481C1C}">
                <a14:useLocalDpi xmlns:a14="http://schemas.microsoft.com/office/drawing/2010/main" val="0"/>
              </a:ext>
            </a:extLst>
          </a:blip>
          <a:srcRect l="1519" t="3607" r="1402" b="20605"/>
          <a:stretch/>
        </p:blipFill>
        <p:spPr>
          <a:xfrm>
            <a:off x="8058100" y="5631118"/>
            <a:ext cx="3515373" cy="3295013"/>
          </a:xfrm>
        </p:spPr>
      </p:pic>
    </p:spTree>
    <p:extLst>
      <p:ext uri="{BB962C8B-B14F-4D97-AF65-F5344CB8AC3E}">
        <p14:creationId xmlns:p14="http://schemas.microsoft.com/office/powerpoint/2010/main" val="976130106"/>
      </p:ext>
    </p:extLst>
  </p:cSld>
  <p:clrMapOvr>
    <a:masterClrMapping/>
  </p:clrMapOvr>
  <mc:AlternateContent xmlns:mc="http://schemas.openxmlformats.org/markup-compatibility/2006" xmlns:p14="http://schemas.microsoft.com/office/powerpoint/2010/main">
    <mc:Choice Requires="p14">
      <p:transition p14:dur="0" advTm="10518"/>
    </mc:Choice>
    <mc:Fallback xmlns="">
      <p:transition advTm="10518"/>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治療部研修</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2" name="コンテンツ プレースホルダー 2">
            <a:extLst>
              <a:ext uri="{FF2B5EF4-FFF2-40B4-BE49-F238E27FC236}">
                <a16:creationId xmlns="" xmlns:a16="http://schemas.microsoft.com/office/drawing/2014/main" id="{3EAD547B-3A23-4932-BFE6-94B2B915C861}"/>
              </a:ext>
            </a:extLst>
          </p:cNvPr>
          <p:cNvSpPr txBox="1">
            <a:spLocks/>
          </p:cNvSpPr>
          <p:nvPr/>
        </p:nvSpPr>
        <p:spPr>
          <a:xfrm>
            <a:off x="788133" y="1825624"/>
            <a:ext cx="16733521" cy="8156576"/>
          </a:xfrm>
          <a:prstGeom prst="rect">
            <a:avLst/>
          </a:prstGeom>
        </p:spPr>
        <p:txBody>
          <a:bodyPr>
            <a:noAutofit/>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r>
              <a:rPr lang="ja-JP" altLang="en-US" sz="4400" dirty="0" smtClean="0"/>
              <a:t>専攻医</a:t>
            </a:r>
            <a:r>
              <a:rPr lang="ja-JP" altLang="en-US" sz="4400" b="1" dirty="0" smtClean="0"/>
              <a:t>３</a:t>
            </a:r>
            <a:r>
              <a:rPr lang="ja-JP" altLang="en-US" sz="4400" dirty="0" smtClean="0"/>
              <a:t>年（＠千葉大）</a:t>
            </a:r>
            <a:endParaRPr lang="en-US" altLang="ja-JP" sz="4400" dirty="0" smtClean="0"/>
          </a:p>
          <a:p>
            <a:endParaRPr lang="en-US" altLang="ja-JP" sz="4400" dirty="0" smtClean="0"/>
          </a:p>
          <a:p>
            <a:endParaRPr lang="en-US" altLang="ja-JP" sz="4400" dirty="0" smtClean="0"/>
          </a:p>
          <a:p>
            <a:endParaRPr lang="en-US" altLang="ja-JP" sz="4400" dirty="0" smtClean="0"/>
          </a:p>
          <a:p>
            <a:r>
              <a:rPr lang="ja-JP" altLang="en-US" sz="4400" dirty="0" smtClean="0"/>
              <a:t>＊病棟業務</a:t>
            </a:r>
            <a:endParaRPr lang="en-US" altLang="ja-JP" sz="4400" dirty="0" smtClean="0"/>
          </a:p>
          <a:p>
            <a:r>
              <a:rPr lang="ja-JP" altLang="en-US" sz="4400" dirty="0" smtClean="0"/>
              <a:t>＊科内カンファ（火・金）</a:t>
            </a:r>
            <a:endParaRPr lang="en-US" altLang="ja-JP" sz="4400" dirty="0" smtClean="0"/>
          </a:p>
          <a:p>
            <a:r>
              <a:rPr lang="ja-JP" altLang="en-US" sz="4400" dirty="0" smtClean="0"/>
              <a:t>＊他科との合同カンファ</a:t>
            </a:r>
            <a:endParaRPr lang="en-US" altLang="ja-JP" sz="4400" dirty="0"/>
          </a:p>
        </p:txBody>
      </p:sp>
      <p:graphicFrame>
        <p:nvGraphicFramePr>
          <p:cNvPr id="13" name="表 12">
            <a:extLst>
              <a:ext uri="{FF2B5EF4-FFF2-40B4-BE49-F238E27FC236}">
                <a16:creationId xmlns="" xmlns:a16="http://schemas.microsoft.com/office/drawing/2014/main" id="{467447BB-7B8B-408B-AAED-0EE321A317CC}"/>
              </a:ext>
            </a:extLst>
          </p:cNvPr>
          <p:cNvGraphicFramePr>
            <a:graphicFrameLocks noGrp="1"/>
          </p:cNvGraphicFramePr>
          <p:nvPr>
            <p:extLst>
              <p:ext uri="{D42A27DB-BD31-4B8C-83A1-F6EECF244321}">
                <p14:modId xmlns:p14="http://schemas.microsoft.com/office/powerpoint/2010/main" val="2649684238"/>
              </p:ext>
            </p:extLst>
          </p:nvPr>
        </p:nvGraphicFramePr>
        <p:xfrm>
          <a:off x="944882" y="2956559"/>
          <a:ext cx="16485332" cy="3429001"/>
        </p:xfrm>
        <a:graphic>
          <a:graphicData uri="http://schemas.openxmlformats.org/drawingml/2006/table">
            <a:tbl>
              <a:tblPr>
                <a:tableStyleId>{5C22544A-7EE6-4342-B048-85BDC9FD1C3A}</a:tableStyleId>
              </a:tblPr>
              <a:tblGrid>
                <a:gridCol w="2697600">
                  <a:extLst>
                    <a:ext uri="{9D8B030D-6E8A-4147-A177-3AD203B41FA5}">
                      <a16:colId xmlns="" xmlns:a16="http://schemas.microsoft.com/office/drawing/2014/main" val="1885571484"/>
                    </a:ext>
                  </a:extLst>
                </a:gridCol>
                <a:gridCol w="2697600">
                  <a:extLst>
                    <a:ext uri="{9D8B030D-6E8A-4147-A177-3AD203B41FA5}">
                      <a16:colId xmlns="" xmlns:a16="http://schemas.microsoft.com/office/drawing/2014/main" val="2402182739"/>
                    </a:ext>
                  </a:extLst>
                </a:gridCol>
                <a:gridCol w="2697600">
                  <a:extLst>
                    <a:ext uri="{9D8B030D-6E8A-4147-A177-3AD203B41FA5}">
                      <a16:colId xmlns="" xmlns:a16="http://schemas.microsoft.com/office/drawing/2014/main" val="3456866697"/>
                    </a:ext>
                  </a:extLst>
                </a:gridCol>
                <a:gridCol w="2997332">
                  <a:extLst>
                    <a:ext uri="{9D8B030D-6E8A-4147-A177-3AD203B41FA5}">
                      <a16:colId xmlns="" xmlns:a16="http://schemas.microsoft.com/office/drawing/2014/main" val="1845680328"/>
                    </a:ext>
                  </a:extLst>
                </a:gridCol>
                <a:gridCol w="2697600">
                  <a:extLst>
                    <a:ext uri="{9D8B030D-6E8A-4147-A177-3AD203B41FA5}">
                      <a16:colId xmlns="" xmlns:a16="http://schemas.microsoft.com/office/drawing/2014/main" val="4079194983"/>
                    </a:ext>
                  </a:extLst>
                </a:gridCol>
                <a:gridCol w="2697600">
                  <a:extLst>
                    <a:ext uri="{9D8B030D-6E8A-4147-A177-3AD203B41FA5}">
                      <a16:colId xmlns="" xmlns:a16="http://schemas.microsoft.com/office/drawing/2014/main" val="185205874"/>
                    </a:ext>
                  </a:extLst>
                </a:gridCol>
              </a:tblGrid>
              <a:tr h="1032893">
                <a:tc>
                  <a:txBody>
                    <a:bodyPr/>
                    <a:lstStyle/>
                    <a:p>
                      <a:pPr algn="ctr" fontAlgn="ctr"/>
                      <a:r>
                        <a:rPr lang="ja-JP" altLang="en-US" sz="3600" b="1" u="none" strike="noStrike" dirty="0">
                          <a:effectLst/>
                        </a:rPr>
                        <a:t>　</a:t>
                      </a:r>
                      <a:endParaRPr lang="ja-JP" altLang="en-US" sz="3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a:txBody>
                    <a:bodyPr/>
                    <a:lstStyle/>
                    <a:p>
                      <a:pPr algn="ctr" fontAlgn="ctr"/>
                      <a:r>
                        <a:rPr lang="ja-JP" altLang="en-US" sz="3600" b="1" u="none" strike="noStrike" dirty="0">
                          <a:effectLst/>
                        </a:rPr>
                        <a:t>月</a:t>
                      </a:r>
                      <a:endParaRPr lang="ja-JP" altLang="en-US" sz="3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a:txBody>
                    <a:bodyPr/>
                    <a:lstStyle/>
                    <a:p>
                      <a:pPr algn="ctr" fontAlgn="ctr"/>
                      <a:r>
                        <a:rPr lang="ja-JP" altLang="en-US" sz="3600" b="1" u="none" strike="noStrike">
                          <a:effectLst/>
                        </a:rPr>
                        <a:t>火</a:t>
                      </a:r>
                      <a:endParaRPr lang="ja-JP" altLang="en-US" sz="3600" b="1"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a:txBody>
                    <a:bodyPr/>
                    <a:lstStyle/>
                    <a:p>
                      <a:pPr algn="ctr" fontAlgn="ctr"/>
                      <a:r>
                        <a:rPr lang="ja-JP" altLang="en-US" sz="3600" b="1" u="none" strike="noStrike">
                          <a:effectLst/>
                        </a:rPr>
                        <a:t>水</a:t>
                      </a:r>
                      <a:endParaRPr lang="ja-JP" altLang="en-US" sz="3600" b="1"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a:txBody>
                    <a:bodyPr/>
                    <a:lstStyle/>
                    <a:p>
                      <a:pPr algn="ctr" fontAlgn="ctr"/>
                      <a:r>
                        <a:rPr lang="ja-JP" altLang="en-US" sz="3600" b="1" u="none" strike="noStrike">
                          <a:effectLst/>
                        </a:rPr>
                        <a:t>木</a:t>
                      </a:r>
                      <a:endParaRPr lang="ja-JP" altLang="en-US" sz="3600" b="1"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a:txBody>
                    <a:bodyPr/>
                    <a:lstStyle/>
                    <a:p>
                      <a:pPr algn="ctr" fontAlgn="ctr"/>
                      <a:r>
                        <a:rPr lang="ja-JP" altLang="en-US" sz="3600" b="1" u="none" strike="noStrike">
                          <a:effectLst/>
                        </a:rPr>
                        <a:t>金</a:t>
                      </a:r>
                      <a:endParaRPr lang="ja-JP" altLang="en-US" sz="3600" b="1"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extLst>
                  <a:ext uri="{0D108BD9-81ED-4DB2-BD59-A6C34878D82A}">
                    <a16:rowId xmlns="" xmlns:a16="http://schemas.microsoft.com/office/drawing/2014/main" val="492221356"/>
                  </a:ext>
                </a:extLst>
              </a:tr>
              <a:tr h="1198054">
                <a:tc>
                  <a:txBody>
                    <a:bodyPr/>
                    <a:lstStyle/>
                    <a:p>
                      <a:pPr algn="ctr" fontAlgn="ctr"/>
                      <a:r>
                        <a:rPr lang="en-US" sz="3600" b="1" u="none" strike="noStrike" dirty="0">
                          <a:effectLst/>
                        </a:rPr>
                        <a:t>AP</a:t>
                      </a:r>
                      <a:endParaRPr lang="en-US" sz="3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a:txBody>
                    <a:bodyPr/>
                    <a:lstStyle/>
                    <a:p>
                      <a:pPr algn="ctr" fontAlgn="ctr"/>
                      <a:r>
                        <a:rPr lang="ja-JP" altLang="en-US" sz="3600" b="1" u="none" strike="noStrike" dirty="0">
                          <a:effectLst/>
                        </a:rPr>
                        <a:t>治療計画</a:t>
                      </a:r>
                      <a:endParaRPr lang="ja-JP" altLang="en-US" sz="3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rowSpan="2">
                  <a:txBody>
                    <a:bodyPr/>
                    <a:lstStyle/>
                    <a:p>
                      <a:pPr algn="ctr" fontAlgn="ctr"/>
                      <a:r>
                        <a:rPr lang="ja-JP" altLang="en-US" sz="3600" b="1" u="none" strike="noStrike" dirty="0">
                          <a:effectLst/>
                        </a:rPr>
                        <a:t>治療計画</a:t>
                      </a:r>
                      <a:endParaRPr lang="ja-JP" altLang="en-US" sz="3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a:txBody>
                    <a:bodyPr/>
                    <a:lstStyle/>
                    <a:p>
                      <a:pPr algn="ctr" fontAlgn="ctr"/>
                      <a:r>
                        <a:rPr lang="ja-JP" altLang="en-US" sz="3600" b="1" u="none" strike="noStrike" dirty="0">
                          <a:effectLst/>
                        </a:rPr>
                        <a:t>治療計画</a:t>
                      </a:r>
                      <a:endParaRPr lang="ja-JP" altLang="en-US" sz="3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rowSpan="2">
                  <a:txBody>
                    <a:bodyPr/>
                    <a:lstStyle/>
                    <a:p>
                      <a:pPr algn="ctr" fontAlgn="ctr"/>
                      <a:r>
                        <a:rPr lang="ja-JP" altLang="en-US" sz="3600" b="1" u="none" strike="noStrike">
                          <a:effectLst/>
                        </a:rPr>
                        <a:t>外来</a:t>
                      </a:r>
                      <a:endParaRPr lang="ja-JP" altLang="en-US" sz="3600" b="1"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a:txBody>
                    <a:bodyPr/>
                    <a:lstStyle/>
                    <a:p>
                      <a:pPr algn="ctr" fontAlgn="ctr"/>
                      <a:r>
                        <a:rPr lang="ja-JP" altLang="en-US" sz="3600" b="1" u="none" strike="noStrike">
                          <a:effectLst/>
                        </a:rPr>
                        <a:t>外勤</a:t>
                      </a:r>
                      <a:endParaRPr lang="ja-JP" altLang="en-US" sz="3600" b="1"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extLst>
                  <a:ext uri="{0D108BD9-81ED-4DB2-BD59-A6C34878D82A}">
                    <a16:rowId xmlns="" xmlns:a16="http://schemas.microsoft.com/office/drawing/2014/main" val="2776383953"/>
                  </a:ext>
                </a:extLst>
              </a:tr>
              <a:tr h="1198054">
                <a:tc>
                  <a:txBody>
                    <a:bodyPr/>
                    <a:lstStyle/>
                    <a:p>
                      <a:pPr algn="ctr" fontAlgn="ctr"/>
                      <a:r>
                        <a:rPr lang="en-US" sz="3600" b="1" u="none" strike="noStrike">
                          <a:effectLst/>
                        </a:rPr>
                        <a:t>PM</a:t>
                      </a:r>
                      <a:endParaRPr lang="en-US" sz="3600" b="1"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a:txBody>
                    <a:bodyPr/>
                    <a:lstStyle/>
                    <a:p>
                      <a:pPr algn="ctr" fontAlgn="ctr"/>
                      <a:r>
                        <a:rPr lang="ja-JP" altLang="en-US" sz="3600" b="1" u="none" strike="noStrike">
                          <a:effectLst/>
                        </a:rPr>
                        <a:t>外勤</a:t>
                      </a:r>
                      <a:endParaRPr lang="ja-JP" altLang="en-US" sz="3600" b="1"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vMerge="1">
                  <a:txBody>
                    <a:bodyPr/>
                    <a:lstStyle/>
                    <a:p>
                      <a:endParaRPr kumimoji="1" lang="ja-JP" altLang="en-US"/>
                    </a:p>
                  </a:txBody>
                  <a:tcPr/>
                </a:tc>
                <a:tc>
                  <a:txBody>
                    <a:bodyPr/>
                    <a:lstStyle/>
                    <a:p>
                      <a:pPr algn="ctr" fontAlgn="ctr"/>
                      <a:r>
                        <a:rPr lang="en-US" sz="3600" b="1" u="none" strike="noStrike" dirty="0" err="1">
                          <a:effectLst/>
                        </a:rPr>
                        <a:t>SpaceOAR</a:t>
                      </a:r>
                      <a:endParaRPr lang="en-US" sz="3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tc vMerge="1">
                  <a:txBody>
                    <a:bodyPr/>
                    <a:lstStyle/>
                    <a:p>
                      <a:endParaRPr kumimoji="1" lang="ja-JP" altLang="en-US"/>
                    </a:p>
                  </a:txBody>
                  <a:tcPr/>
                </a:tc>
                <a:tc>
                  <a:txBody>
                    <a:bodyPr/>
                    <a:lstStyle/>
                    <a:p>
                      <a:pPr algn="ctr" fontAlgn="ctr"/>
                      <a:r>
                        <a:rPr lang="en-US" sz="3600" b="1" u="none" strike="noStrike" dirty="0">
                          <a:effectLst/>
                        </a:rPr>
                        <a:t>IGBT</a:t>
                      </a:r>
                      <a:endParaRPr lang="en-US" sz="3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tc>
                <a:extLst>
                  <a:ext uri="{0D108BD9-81ED-4DB2-BD59-A6C34878D82A}">
                    <a16:rowId xmlns="" xmlns:a16="http://schemas.microsoft.com/office/drawing/2014/main" val="2836223625"/>
                  </a:ext>
                </a:extLst>
              </a:tr>
            </a:tbl>
          </a:graphicData>
        </a:graphic>
      </p:graphicFrame>
      <p:pic>
        <p:nvPicPr>
          <p:cNvPr id="14" name="図 13">
            <a:extLst>
              <a:ext uri="{FF2B5EF4-FFF2-40B4-BE49-F238E27FC236}">
                <a16:creationId xmlns="" xmlns:a16="http://schemas.microsoft.com/office/drawing/2014/main" id="{9A405F43-48E5-4580-B7D1-F2AEC8A06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7480" y="6530282"/>
            <a:ext cx="3499153" cy="34991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5" name="グループ化 14">
            <a:extLst>
              <a:ext uri="{FF2B5EF4-FFF2-40B4-BE49-F238E27FC236}">
                <a16:creationId xmlns="" xmlns:a16="http://schemas.microsoft.com/office/drawing/2014/main" id="{42B77DFF-B4FC-460E-8037-E2BD8D76B392}"/>
              </a:ext>
            </a:extLst>
          </p:cNvPr>
          <p:cNvGrpSpPr/>
          <p:nvPr/>
        </p:nvGrpSpPr>
        <p:grpSpPr>
          <a:xfrm>
            <a:off x="14127480" y="6660724"/>
            <a:ext cx="3200497" cy="3246120"/>
            <a:chOff x="8947985" y="4955298"/>
            <a:chExt cx="1712957" cy="1783032"/>
          </a:xfrm>
        </p:grpSpPr>
        <p:pic>
          <p:nvPicPr>
            <p:cNvPr id="16" name="図 15">
              <a:extLst>
                <a:ext uri="{FF2B5EF4-FFF2-40B4-BE49-F238E27FC236}">
                  <a16:creationId xmlns="" xmlns:a16="http://schemas.microsoft.com/office/drawing/2014/main" id="{4F03D19C-91A5-4C1C-9E5F-CCE815EF3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985" y="4955298"/>
              <a:ext cx="1712957" cy="1783032"/>
            </a:xfrm>
            <a:prstGeom prst="rect">
              <a:avLst/>
            </a:prstGeom>
          </p:spPr>
        </p:pic>
        <p:pic>
          <p:nvPicPr>
            <p:cNvPr id="17" name="図 16">
              <a:extLst>
                <a:ext uri="{FF2B5EF4-FFF2-40B4-BE49-F238E27FC236}">
                  <a16:creationId xmlns="" xmlns:a16="http://schemas.microsoft.com/office/drawing/2014/main" id="{C9C9B3BB-D7EA-4D3E-BFF1-8EE0EC02CF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42" t="8626" b="7646"/>
            <a:stretch/>
          </p:blipFill>
          <p:spPr>
            <a:xfrm>
              <a:off x="9418081" y="5210239"/>
              <a:ext cx="671002" cy="490953"/>
            </a:xfrm>
            <a:prstGeom prst="rect">
              <a:avLst/>
            </a:prstGeom>
          </p:spPr>
        </p:pic>
      </p:grpSp>
    </p:spTree>
    <p:extLst>
      <p:ext uri="{BB962C8B-B14F-4D97-AF65-F5344CB8AC3E}">
        <p14:creationId xmlns:p14="http://schemas.microsoft.com/office/powerpoint/2010/main" val="684483436"/>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r>
              <a:rPr kumimoji="1" lang="en-US" altLang="ja-JP" smtClean="0"/>
              <a:t>The Power of PowerPoint - thepopp.com</a:t>
            </a:r>
            <a:endParaRPr kumimoji="1" lang="ja-JP" altLang="en-US" dirty="0"/>
          </a:p>
        </p:txBody>
      </p:sp>
      <p:sp>
        <p:nvSpPr>
          <p:cNvPr id="3" name="スライド番号プレースホルダー 2"/>
          <p:cNvSpPr>
            <a:spLocks noGrp="1"/>
          </p:cNvSpPr>
          <p:nvPr>
            <p:ph type="sldNum" sz="quarter" idx="11"/>
          </p:nvPr>
        </p:nvSpPr>
        <p:spPr/>
        <p:txBody>
          <a:bodyPr/>
          <a:lstStyle/>
          <a:p>
            <a:fld id="{B54AD89C-DF1E-4948-B597-5DD47B34A9CA}" type="slidenum">
              <a:rPr kumimoji="1" lang="ja-JP" altLang="en-US" smtClean="0"/>
              <a:pPr/>
              <a:t>41</a:t>
            </a:fld>
            <a:endParaRPr kumimoji="1" lang="ja-JP" altLang="en-US" dirty="0"/>
          </a:p>
        </p:txBody>
      </p:sp>
      <p:sp>
        <p:nvSpPr>
          <p:cNvPr id="4" name="図プレースホルダー 3"/>
          <p:cNvSpPr>
            <a:spLocks noGrp="1"/>
          </p:cNvSpPr>
          <p:nvPr>
            <p:ph type="pic" sz="quarter" idx="13"/>
          </p:nvPr>
        </p:nvSpPr>
        <p:spPr>
          <a:solidFill>
            <a:schemeClr val="accent6">
              <a:lumMod val="40000"/>
              <a:lumOff val="60000"/>
            </a:schemeClr>
          </a:solidFill>
        </p:spPr>
      </p:sp>
      <p:sp>
        <p:nvSpPr>
          <p:cNvPr id="5" name="タイトル 4"/>
          <p:cNvSpPr>
            <a:spLocks noGrp="1"/>
          </p:cNvSpPr>
          <p:nvPr>
            <p:ph type="title"/>
          </p:nvPr>
        </p:nvSpPr>
        <p:spPr/>
        <p:txBody>
          <a:bodyPr>
            <a:normAutofit fontScale="90000"/>
          </a:bodyPr>
          <a:lstStyle/>
          <a:p>
            <a:r>
              <a:rPr kumimoji="1" lang="ja-JP" altLang="en-US" dirty="0" smtClean="0"/>
              <a:t>後期研修医</a:t>
            </a:r>
            <a:r>
              <a:rPr kumimoji="1" lang="en-US" altLang="ja-JP" dirty="0" smtClean="0"/>
              <a:t>1</a:t>
            </a:r>
            <a:r>
              <a:rPr kumimoji="1" lang="ja-JP" altLang="en-US" dirty="0" smtClean="0"/>
              <a:t>年目の日常</a:t>
            </a:r>
            <a:endParaRPr kumimoji="1" lang="ja-JP" altLang="en-US" dirty="0"/>
          </a:p>
        </p:txBody>
      </p:sp>
      <p:pic>
        <p:nvPicPr>
          <p:cNvPr id="4104" name="Picture 8" descr="新社会人・新入社員のイラスト「走るサラリーマ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4" y="3067818"/>
            <a:ext cx="5521325" cy="429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4272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後期研修医</a:t>
            </a:r>
            <a:r>
              <a:rPr kumimoji="1" lang="en-US" altLang="ja-JP" dirty="0" smtClean="0"/>
              <a:t>1</a:t>
            </a:r>
            <a:r>
              <a:rPr kumimoji="1" lang="ja-JP" altLang="en-US" dirty="0" smtClean="0"/>
              <a:t>年目の日々</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コンテンツ プレースホルダー 2">
            <a:extLst>
              <a:ext uri="{FF2B5EF4-FFF2-40B4-BE49-F238E27FC236}">
                <a16:creationId xmlns="" xmlns:a16="http://schemas.microsoft.com/office/drawing/2014/main" id="{9E50365B-7AA4-4266-B1D1-A5829CFA19F5}"/>
              </a:ext>
            </a:extLst>
          </p:cNvPr>
          <p:cNvGraphicFramePr>
            <a:graphicFrameLocks/>
          </p:cNvGraphicFramePr>
          <p:nvPr>
            <p:extLst>
              <p:ext uri="{D42A27DB-BD31-4B8C-83A1-F6EECF244321}">
                <p14:modId xmlns:p14="http://schemas.microsoft.com/office/powerpoint/2010/main" val="2862386149"/>
              </p:ext>
            </p:extLst>
          </p:nvPr>
        </p:nvGraphicFramePr>
        <p:xfrm>
          <a:off x="1179816" y="1571625"/>
          <a:ext cx="14563104" cy="8166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テキスト ボックス 1"/>
          <p:cNvSpPr txBox="1"/>
          <p:nvPr/>
        </p:nvSpPr>
        <p:spPr>
          <a:xfrm>
            <a:off x="5958840" y="2042160"/>
            <a:ext cx="8976360" cy="1015663"/>
          </a:xfrm>
          <a:prstGeom prst="rect">
            <a:avLst/>
          </a:prstGeom>
          <a:noFill/>
        </p:spPr>
        <p:txBody>
          <a:bodyPr wrap="square" rtlCol="0">
            <a:spAutoFit/>
          </a:bodyPr>
          <a:lstStyle/>
          <a:p>
            <a:r>
              <a:rPr kumimoji="1" lang="ja-JP" altLang="en-US" sz="6000" dirty="0" smtClean="0"/>
              <a:t>読影、</a:t>
            </a:r>
            <a:r>
              <a:rPr kumimoji="1" lang="ja-JP" altLang="en-US" sz="6000" dirty="0"/>
              <a:t>カ</a:t>
            </a:r>
            <a:r>
              <a:rPr kumimoji="1" lang="ja-JP" altLang="en-US" sz="6000" dirty="0" smtClean="0"/>
              <a:t>ンファレンス</a:t>
            </a:r>
            <a:endParaRPr kumimoji="1" lang="ja-JP" altLang="en-US" sz="6000" dirty="0"/>
          </a:p>
        </p:txBody>
      </p:sp>
      <p:sp>
        <p:nvSpPr>
          <p:cNvPr id="18" name="テキスト ボックス 17"/>
          <p:cNvSpPr txBox="1"/>
          <p:nvPr/>
        </p:nvSpPr>
        <p:spPr>
          <a:xfrm>
            <a:off x="5958840" y="4663440"/>
            <a:ext cx="8976360" cy="1938992"/>
          </a:xfrm>
          <a:prstGeom prst="rect">
            <a:avLst/>
          </a:prstGeom>
          <a:noFill/>
        </p:spPr>
        <p:txBody>
          <a:bodyPr wrap="square" rtlCol="0">
            <a:spAutoFit/>
          </a:bodyPr>
          <a:lstStyle/>
          <a:p>
            <a:r>
              <a:rPr kumimoji="1" lang="ja-JP" altLang="en-US" sz="6000" dirty="0" smtClean="0"/>
              <a:t>照射野作成、小線源治療</a:t>
            </a:r>
            <a:endParaRPr kumimoji="1" lang="en-US" altLang="ja-JP" sz="6000" dirty="0" smtClean="0"/>
          </a:p>
          <a:p>
            <a:r>
              <a:rPr kumimoji="1" lang="ja-JP" altLang="en-US" sz="6000" dirty="0"/>
              <a:t>入院</a:t>
            </a:r>
            <a:r>
              <a:rPr kumimoji="1" lang="ja-JP" altLang="en-US" sz="6000" dirty="0" smtClean="0"/>
              <a:t>業務、初診外来など</a:t>
            </a:r>
            <a:endParaRPr kumimoji="1" lang="ja-JP" altLang="en-US" sz="6000" dirty="0"/>
          </a:p>
        </p:txBody>
      </p:sp>
      <p:sp>
        <p:nvSpPr>
          <p:cNvPr id="19" name="テキスト ボックス 18"/>
          <p:cNvSpPr txBox="1"/>
          <p:nvPr/>
        </p:nvSpPr>
        <p:spPr>
          <a:xfrm>
            <a:off x="5958840" y="7482840"/>
            <a:ext cx="8976360" cy="1938992"/>
          </a:xfrm>
          <a:prstGeom prst="rect">
            <a:avLst/>
          </a:prstGeom>
          <a:noFill/>
        </p:spPr>
        <p:txBody>
          <a:bodyPr wrap="square" rtlCol="0">
            <a:spAutoFit/>
          </a:bodyPr>
          <a:lstStyle/>
          <a:p>
            <a:r>
              <a:rPr kumimoji="1" lang="en-US" altLang="ja-JP" sz="6000" dirty="0" smtClean="0"/>
              <a:t>TACE</a:t>
            </a:r>
            <a:r>
              <a:rPr kumimoji="1" lang="ja-JP" altLang="en-US" sz="6000" dirty="0" err="1" smtClean="0"/>
              <a:t>、</a:t>
            </a:r>
            <a:r>
              <a:rPr kumimoji="1" lang="en-US" altLang="ja-JP" sz="6000" dirty="0" smtClean="0"/>
              <a:t>CV</a:t>
            </a:r>
            <a:r>
              <a:rPr kumimoji="1" lang="ja-JP" altLang="en-US" sz="6000" dirty="0" smtClean="0"/>
              <a:t>ポート留置</a:t>
            </a:r>
            <a:endParaRPr kumimoji="1" lang="en-US" altLang="ja-JP" sz="6000" dirty="0" smtClean="0"/>
          </a:p>
          <a:p>
            <a:r>
              <a:rPr kumimoji="1" lang="ja-JP" altLang="en-US" sz="6000" dirty="0"/>
              <a:t>緊急</a:t>
            </a:r>
            <a:r>
              <a:rPr kumimoji="1" lang="ja-JP" altLang="en-US" sz="6000" dirty="0" smtClean="0"/>
              <a:t>アンギオなど</a:t>
            </a:r>
            <a:endParaRPr kumimoji="1" lang="en-US" altLang="ja-JP" sz="6000" dirty="0" smtClean="0"/>
          </a:p>
        </p:txBody>
      </p:sp>
    </p:spTree>
    <p:extLst>
      <p:ext uri="{BB962C8B-B14F-4D97-AF65-F5344CB8AC3E}">
        <p14:creationId xmlns:p14="http://schemas.microsoft.com/office/powerpoint/2010/main" val="947017070"/>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後期研修医</a:t>
            </a:r>
            <a:r>
              <a:rPr kumimoji="1" lang="en-US" altLang="ja-JP" dirty="0" smtClean="0"/>
              <a:t>1</a:t>
            </a:r>
            <a:r>
              <a:rPr kumimoji="1" lang="ja-JP" altLang="en-US" dirty="0" smtClean="0"/>
              <a:t>年目の日々</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1" y="1388745"/>
            <a:ext cx="257555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r>
              <a:rPr lang="ja-JP" altLang="en-US" sz="6000" dirty="0" smtClean="0"/>
              <a:t>診断部</a:t>
            </a:r>
            <a:endParaRPr lang="ja-JP" altLang="en-US" sz="6000" dirty="0"/>
          </a:p>
        </p:txBody>
      </p:sp>
      <p:sp>
        <p:nvSpPr>
          <p:cNvPr id="9" name="コンテンツ プレースホルダー 2">
            <a:extLst>
              <a:ext uri="{FF2B5EF4-FFF2-40B4-BE49-F238E27FC236}">
                <a16:creationId xmlns="" xmlns:a16="http://schemas.microsoft.com/office/drawing/2014/main" id="{11474E5B-186C-4D87-88DC-1CBF76327453}"/>
              </a:ext>
            </a:extLst>
          </p:cNvPr>
          <p:cNvSpPr txBox="1">
            <a:spLocks/>
          </p:cNvSpPr>
          <p:nvPr/>
        </p:nvSpPr>
        <p:spPr>
          <a:xfrm>
            <a:off x="518159" y="2583498"/>
            <a:ext cx="16078201" cy="6848475"/>
          </a:xfrm>
          <a:prstGeom prst="rect">
            <a:avLst/>
          </a:prstGeom>
        </p:spPr>
        <p:txBody>
          <a:bodyPr>
            <a:normAutofit/>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pPr marL="571500" indent="-571500">
              <a:buFont typeface="Wingdings" panose="05000000000000000000" pitchFamily="2" charset="2"/>
              <a:buChar char="u"/>
            </a:pPr>
            <a:r>
              <a:rPr lang="ja-JP" altLang="en-US" sz="4400" dirty="0" smtClean="0"/>
              <a:t>読影依頼のあった画像検査</a:t>
            </a:r>
            <a:r>
              <a:rPr lang="en-US" altLang="ja-JP" sz="4400" dirty="0" smtClean="0"/>
              <a:t>(CT, MRI, </a:t>
            </a:r>
            <a:r>
              <a:rPr lang="ja-JP" altLang="en-US" sz="4400" dirty="0" smtClean="0"/>
              <a:t>核医学検査など</a:t>
            </a:r>
            <a:r>
              <a:rPr lang="en-US" altLang="ja-JP" sz="4400" dirty="0" smtClean="0"/>
              <a:t>)</a:t>
            </a:r>
            <a:r>
              <a:rPr lang="ja-JP" altLang="en-US" sz="4400" dirty="0" err="1" smtClean="0"/>
              <a:t>を読</a:t>
            </a:r>
            <a:r>
              <a:rPr lang="ja-JP" altLang="en-US" sz="4400" dirty="0" smtClean="0"/>
              <a:t>影</a:t>
            </a:r>
            <a:endParaRPr lang="en-US" altLang="ja-JP" sz="4400" dirty="0" smtClean="0"/>
          </a:p>
          <a:p>
            <a:pPr marL="571500" indent="-571500">
              <a:buFont typeface="Wingdings" panose="05000000000000000000" pitchFamily="2" charset="2"/>
              <a:buChar char="u"/>
            </a:pPr>
            <a:r>
              <a:rPr lang="ja-JP" altLang="en-US" sz="4400" dirty="0" smtClean="0"/>
              <a:t>上級医からのフィードバックもあります。</a:t>
            </a:r>
            <a:endParaRPr lang="en-US" altLang="ja-JP" sz="4400" dirty="0" smtClean="0"/>
          </a:p>
          <a:p>
            <a:pPr marL="571500" indent="-571500">
              <a:buFont typeface="Wingdings" panose="05000000000000000000" pitchFamily="2" charset="2"/>
              <a:buChar char="u"/>
            </a:pPr>
            <a:r>
              <a:rPr lang="ja-JP" altLang="en-US" sz="4400" dirty="0" smtClean="0"/>
              <a:t>昼カンファレンス</a:t>
            </a:r>
            <a:r>
              <a:rPr lang="en-US" altLang="ja-JP" sz="4400" dirty="0" smtClean="0"/>
              <a:t>(</a:t>
            </a:r>
            <a:r>
              <a:rPr lang="ja-JP" altLang="en-US" sz="4400" dirty="0" smtClean="0"/>
              <a:t>勉強会</a:t>
            </a:r>
            <a:r>
              <a:rPr lang="en-US" altLang="ja-JP" sz="4400" dirty="0" smtClean="0"/>
              <a:t>)</a:t>
            </a:r>
          </a:p>
          <a:p>
            <a:pPr marL="571500" indent="-571500">
              <a:buFont typeface="Wingdings" panose="05000000000000000000" pitchFamily="2" charset="2"/>
              <a:buChar char="u"/>
            </a:pPr>
            <a:r>
              <a:rPr lang="ja-JP" altLang="en-US" sz="4400" dirty="0" smtClean="0"/>
              <a:t>他科とのカンファレンスにも参加</a:t>
            </a:r>
            <a:endParaRPr lang="ja-JP" altLang="en-US" sz="4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2869" y="6904605"/>
            <a:ext cx="5063491" cy="3382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4040" y="6906406"/>
            <a:ext cx="4820839" cy="338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323145"/>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後期研修医</a:t>
            </a:r>
            <a:r>
              <a:rPr kumimoji="1" lang="en-US" altLang="ja-JP" dirty="0" smtClean="0"/>
              <a:t>1</a:t>
            </a:r>
            <a:r>
              <a:rPr kumimoji="1" lang="ja-JP" altLang="en-US" dirty="0" smtClean="0"/>
              <a:t>年目の日々</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1" y="1388745"/>
            <a:ext cx="257555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r>
              <a:rPr lang="ja-JP" altLang="en-US" sz="6000" dirty="0"/>
              <a:t>治療</a:t>
            </a:r>
            <a:r>
              <a:rPr lang="ja-JP" altLang="en-US" sz="6000" dirty="0" smtClean="0"/>
              <a:t>部</a:t>
            </a:r>
            <a:endParaRPr lang="ja-JP" altLang="en-US" sz="6000" dirty="0"/>
          </a:p>
        </p:txBody>
      </p:sp>
      <p:sp>
        <p:nvSpPr>
          <p:cNvPr id="9" name="コンテンツ プレースホルダー 2">
            <a:extLst>
              <a:ext uri="{FF2B5EF4-FFF2-40B4-BE49-F238E27FC236}">
                <a16:creationId xmlns="" xmlns:a16="http://schemas.microsoft.com/office/drawing/2014/main" id="{11474E5B-186C-4D87-88DC-1CBF76327453}"/>
              </a:ext>
            </a:extLst>
          </p:cNvPr>
          <p:cNvSpPr txBox="1">
            <a:spLocks/>
          </p:cNvSpPr>
          <p:nvPr/>
        </p:nvSpPr>
        <p:spPr>
          <a:xfrm>
            <a:off x="518159" y="2583498"/>
            <a:ext cx="16078201" cy="6848475"/>
          </a:xfrm>
          <a:prstGeom prst="rect">
            <a:avLst/>
          </a:prstGeom>
        </p:spPr>
        <p:txBody>
          <a:bodyPr>
            <a:normAutofit/>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pPr marL="571500" indent="-571500">
              <a:buFont typeface="Wingdings" panose="05000000000000000000" pitchFamily="2" charset="2"/>
              <a:buChar char="u"/>
            </a:pPr>
            <a:r>
              <a:rPr lang="ja-JP" altLang="en-US" sz="4400" dirty="0"/>
              <a:t>照射野の作成</a:t>
            </a:r>
            <a:endParaRPr lang="en-US" altLang="ja-JP" sz="4400" dirty="0"/>
          </a:p>
          <a:p>
            <a:pPr marL="571500" indent="-571500">
              <a:buFont typeface="Wingdings" panose="05000000000000000000" pitchFamily="2" charset="2"/>
              <a:buChar char="u"/>
            </a:pPr>
            <a:r>
              <a:rPr lang="ja-JP" altLang="en-US" sz="4400" dirty="0"/>
              <a:t>小線源</a:t>
            </a:r>
            <a:r>
              <a:rPr lang="ja-JP" altLang="en-US" sz="4400" dirty="0" smtClean="0"/>
              <a:t>治療</a:t>
            </a:r>
            <a:r>
              <a:rPr lang="ja-JP" altLang="en-US" sz="4400" dirty="0"/>
              <a:t>　</a:t>
            </a:r>
            <a:r>
              <a:rPr lang="en-US" altLang="ja-JP" sz="4000" dirty="0"/>
              <a:t>(</a:t>
            </a:r>
            <a:r>
              <a:rPr lang="ja-JP" altLang="en-US" sz="4000" dirty="0"/>
              <a:t>主に婦人科腫瘍の</a:t>
            </a:r>
            <a:r>
              <a:rPr lang="en-US" altLang="ja-JP" sz="4000" dirty="0"/>
              <a:t>)</a:t>
            </a:r>
            <a:r>
              <a:rPr lang="ja-JP" altLang="en-US" sz="4000" dirty="0"/>
              <a:t>腔内照射など</a:t>
            </a:r>
            <a:endParaRPr lang="en-US" altLang="ja-JP" sz="4000" dirty="0"/>
          </a:p>
          <a:p>
            <a:pPr marL="571500" indent="-571500">
              <a:buFont typeface="Wingdings" panose="05000000000000000000" pitchFamily="2" charset="2"/>
              <a:buChar char="u"/>
            </a:pPr>
            <a:r>
              <a:rPr lang="ja-JP" altLang="en-US" sz="4400" dirty="0"/>
              <a:t>入院患者さんの病棟管理</a:t>
            </a:r>
            <a:endParaRPr lang="en-US" altLang="ja-JP" sz="4400" dirty="0"/>
          </a:p>
          <a:p>
            <a:pPr marL="571500" indent="-571500">
              <a:buFont typeface="Wingdings" panose="05000000000000000000" pitchFamily="2" charset="2"/>
              <a:buChar char="u"/>
            </a:pPr>
            <a:r>
              <a:rPr lang="ja-JP" altLang="en-US" sz="4400" dirty="0"/>
              <a:t>初診外来</a:t>
            </a:r>
            <a:endParaRPr lang="en-US" altLang="ja-JP" sz="4400" dirty="0"/>
          </a:p>
          <a:p>
            <a:pPr marL="571500" indent="-571500">
              <a:buFont typeface="Wingdings" panose="05000000000000000000" pitchFamily="2" charset="2"/>
              <a:buChar char="u"/>
            </a:pPr>
            <a:endParaRPr lang="ja-JP" altLang="en-US" sz="4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349" y="6492240"/>
            <a:ext cx="5471336"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a:extLst>
              <a:ext uri="{FF2B5EF4-FFF2-40B4-BE49-F238E27FC236}">
                <a16:creationId xmlns="" xmlns:a16="http://schemas.microsoft.com/office/drawing/2014/main" id="{3DB7EDE8-D350-4019-B068-08F327F1C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2040" y="6492240"/>
            <a:ext cx="5506880" cy="3671253"/>
          </a:xfrm>
          <a:prstGeom prst="rect">
            <a:avLst/>
          </a:prstGeom>
        </p:spPr>
      </p:pic>
    </p:spTree>
    <p:extLst>
      <p:ext uri="{BB962C8B-B14F-4D97-AF65-F5344CB8AC3E}">
        <p14:creationId xmlns:p14="http://schemas.microsoft.com/office/powerpoint/2010/main" val="969066894"/>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後期研修医</a:t>
            </a:r>
            <a:r>
              <a:rPr kumimoji="1" lang="en-US" altLang="ja-JP" dirty="0" smtClean="0"/>
              <a:t>1</a:t>
            </a:r>
            <a:r>
              <a:rPr kumimoji="1" lang="ja-JP" altLang="en-US" dirty="0" smtClean="0"/>
              <a:t>年目の日々</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1" y="1388745"/>
            <a:ext cx="257555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pPr algn="ctr"/>
            <a:r>
              <a:rPr lang="ja-JP" altLang="en-US" sz="6000" dirty="0"/>
              <a:t>ＩＶＲ</a:t>
            </a:r>
          </a:p>
        </p:txBody>
      </p:sp>
      <p:sp>
        <p:nvSpPr>
          <p:cNvPr id="9" name="コンテンツ プレースホルダー 2">
            <a:extLst>
              <a:ext uri="{FF2B5EF4-FFF2-40B4-BE49-F238E27FC236}">
                <a16:creationId xmlns="" xmlns:a16="http://schemas.microsoft.com/office/drawing/2014/main" id="{11474E5B-186C-4D87-88DC-1CBF76327453}"/>
              </a:ext>
            </a:extLst>
          </p:cNvPr>
          <p:cNvSpPr txBox="1">
            <a:spLocks/>
          </p:cNvSpPr>
          <p:nvPr/>
        </p:nvSpPr>
        <p:spPr>
          <a:xfrm>
            <a:off x="518159" y="2583498"/>
            <a:ext cx="16078201" cy="6848475"/>
          </a:xfrm>
          <a:prstGeom prst="rect">
            <a:avLst/>
          </a:prstGeom>
        </p:spPr>
        <p:txBody>
          <a:bodyPr>
            <a:normAutofit/>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pPr marL="571500" indent="-571500">
              <a:buFont typeface="Wingdings" panose="05000000000000000000" pitchFamily="2" charset="2"/>
              <a:buChar char="u"/>
            </a:pPr>
            <a:r>
              <a:rPr lang="en-US" altLang="ja-JP" sz="4400" dirty="0"/>
              <a:t>TACE</a:t>
            </a:r>
            <a:r>
              <a:rPr lang="ja-JP" altLang="en-US" sz="4400" dirty="0" err="1"/>
              <a:t>、</a:t>
            </a:r>
            <a:r>
              <a:rPr lang="ja-JP" altLang="en-US" sz="4400" dirty="0"/>
              <a:t>副腎静脈サンプリング</a:t>
            </a:r>
            <a:r>
              <a:rPr lang="ja-JP" altLang="en-US" sz="4400" dirty="0" smtClean="0"/>
              <a:t>、</a:t>
            </a:r>
            <a:r>
              <a:rPr lang="en-US" altLang="ja-JP" sz="4400" dirty="0" smtClean="0"/>
              <a:t>CV</a:t>
            </a:r>
            <a:r>
              <a:rPr lang="ja-JP" altLang="en-US" sz="4400" dirty="0"/>
              <a:t>ポートなどの手技ができる。</a:t>
            </a:r>
            <a:endParaRPr lang="en-US" altLang="ja-JP" sz="4400" dirty="0"/>
          </a:p>
          <a:p>
            <a:pPr marL="571500" indent="-571500">
              <a:buFont typeface="Wingdings" panose="05000000000000000000" pitchFamily="2" charset="2"/>
              <a:buChar char="u"/>
            </a:pPr>
            <a:r>
              <a:rPr lang="en-US" altLang="ja-JP" sz="4400" dirty="0"/>
              <a:t>(</a:t>
            </a:r>
            <a:r>
              <a:rPr lang="ja-JP" altLang="en-US" sz="4400" dirty="0"/>
              <a:t>ときどき</a:t>
            </a:r>
            <a:r>
              <a:rPr lang="en-US" altLang="ja-JP" sz="4400" dirty="0"/>
              <a:t>)</a:t>
            </a:r>
            <a:r>
              <a:rPr lang="ja-JP" altLang="en-US" sz="4400" dirty="0"/>
              <a:t>緊急</a:t>
            </a:r>
            <a:r>
              <a:rPr lang="en-US" altLang="ja-JP" sz="4400" dirty="0"/>
              <a:t>IVR</a:t>
            </a:r>
            <a:r>
              <a:rPr lang="ja-JP" altLang="en-US" sz="4400" dirty="0"/>
              <a:t>もあります。</a:t>
            </a:r>
            <a:endParaRPr lang="en-US" altLang="ja-JP" sz="4400" dirty="0"/>
          </a:p>
          <a:p>
            <a:pPr marL="571500" indent="-571500">
              <a:buFont typeface="Wingdings" panose="05000000000000000000" pitchFamily="2" charset="2"/>
              <a:buChar char="u"/>
            </a:pPr>
            <a:endParaRPr lang="ja-JP" altLang="en-US" sz="4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841" y="5425612"/>
            <a:ext cx="6743520" cy="449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0337" y="5425611"/>
            <a:ext cx="6708323" cy="447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404148"/>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ja-JP" altLang="en-US" dirty="0" smtClean="0"/>
              <a:t>後期研修医</a:t>
            </a:r>
            <a:r>
              <a:rPr kumimoji="1" lang="en-US" altLang="ja-JP" dirty="0" smtClean="0"/>
              <a:t>1</a:t>
            </a:r>
            <a:r>
              <a:rPr kumimoji="1" lang="ja-JP" altLang="en-US" dirty="0" smtClean="0"/>
              <a:t>年目の日々</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1" y="1388745"/>
            <a:ext cx="257555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pPr algn="ctr"/>
            <a:r>
              <a:rPr lang="ja-JP" altLang="en-US" sz="6000" dirty="0"/>
              <a:t>その他</a:t>
            </a:r>
          </a:p>
        </p:txBody>
      </p:sp>
      <p:sp>
        <p:nvSpPr>
          <p:cNvPr id="9" name="コンテンツ プレースホルダー 2">
            <a:extLst>
              <a:ext uri="{FF2B5EF4-FFF2-40B4-BE49-F238E27FC236}">
                <a16:creationId xmlns="" xmlns:a16="http://schemas.microsoft.com/office/drawing/2014/main" id="{11474E5B-186C-4D87-88DC-1CBF76327453}"/>
              </a:ext>
            </a:extLst>
          </p:cNvPr>
          <p:cNvSpPr txBox="1">
            <a:spLocks/>
          </p:cNvSpPr>
          <p:nvPr/>
        </p:nvSpPr>
        <p:spPr>
          <a:xfrm>
            <a:off x="518159" y="2583498"/>
            <a:ext cx="16078201" cy="6848475"/>
          </a:xfrm>
          <a:prstGeom prst="rect">
            <a:avLst/>
          </a:prstGeom>
        </p:spPr>
        <p:txBody>
          <a:bodyPr>
            <a:normAutofit/>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pPr marL="571500" indent="-571500">
              <a:buFont typeface="Wingdings" panose="05000000000000000000" pitchFamily="2" charset="2"/>
              <a:buChar char="u"/>
            </a:pPr>
            <a:r>
              <a:rPr lang="ja-JP" altLang="en-US" sz="4400" dirty="0" smtClean="0"/>
              <a:t>アルバイト</a:t>
            </a:r>
            <a:r>
              <a:rPr lang="en-US" altLang="ja-JP" sz="4400" dirty="0" smtClean="0"/>
              <a:t>(</a:t>
            </a:r>
            <a:r>
              <a:rPr lang="ja-JP" altLang="en-US" sz="4400" dirty="0" smtClean="0"/>
              <a:t>健診など</a:t>
            </a:r>
            <a:r>
              <a:rPr lang="en-US" altLang="ja-JP" sz="4400" dirty="0" smtClean="0"/>
              <a:t>)</a:t>
            </a:r>
          </a:p>
          <a:p>
            <a:r>
              <a:rPr lang="ja-JP" altLang="en-US" sz="4400" dirty="0"/>
              <a:t>　</a:t>
            </a:r>
            <a:r>
              <a:rPr lang="ja-JP" altLang="en-US" sz="4400" dirty="0" smtClean="0"/>
              <a:t>　収入面の心配は不要です</a:t>
            </a:r>
            <a:endParaRPr lang="en-US" altLang="ja-JP" sz="4400" dirty="0" smtClean="0"/>
          </a:p>
          <a:p>
            <a:pPr marL="571500" indent="-571500">
              <a:buFont typeface="Wingdings" panose="05000000000000000000" pitchFamily="2" charset="2"/>
              <a:buChar char="u"/>
            </a:pPr>
            <a:r>
              <a:rPr lang="ja-JP" altLang="en-US" sz="4400" dirty="0" smtClean="0"/>
              <a:t>勉強会</a:t>
            </a:r>
            <a:r>
              <a:rPr lang="en-US" altLang="ja-JP" sz="4400" dirty="0" smtClean="0"/>
              <a:t>(</a:t>
            </a:r>
            <a:r>
              <a:rPr lang="ja-JP" altLang="en-US" sz="4400" dirty="0" smtClean="0"/>
              <a:t>参加は自由です</a:t>
            </a:r>
            <a:r>
              <a:rPr lang="en-US" altLang="ja-JP" sz="4400" dirty="0" smtClean="0"/>
              <a:t>)</a:t>
            </a:r>
          </a:p>
          <a:p>
            <a:r>
              <a:rPr lang="ja-JP" altLang="en-US" sz="4400" dirty="0"/>
              <a:t>　</a:t>
            </a:r>
            <a:r>
              <a:rPr lang="ja-JP" altLang="en-US" sz="4400" dirty="0" smtClean="0"/>
              <a:t>　様々な領域で外部の勉強会があります</a:t>
            </a:r>
            <a:endParaRPr lang="en-US" altLang="ja-JP" sz="4400" dirty="0"/>
          </a:p>
          <a:p>
            <a:pPr marL="571500" indent="-571500">
              <a:buFont typeface="Wingdings" panose="05000000000000000000" pitchFamily="2" charset="2"/>
              <a:buChar char="u"/>
            </a:pPr>
            <a:r>
              <a:rPr lang="ja-JP" altLang="en-US" sz="4400" dirty="0" smtClean="0"/>
              <a:t>休暇</a:t>
            </a:r>
            <a:endParaRPr lang="en-US" altLang="ja-JP" sz="4400" dirty="0" smtClean="0"/>
          </a:p>
          <a:p>
            <a:r>
              <a:rPr lang="ja-JP" altLang="en-US" sz="4400" dirty="0"/>
              <a:t>　</a:t>
            </a:r>
            <a:r>
              <a:rPr lang="ja-JP" altLang="en-US" sz="4400" dirty="0" smtClean="0"/>
              <a:t>　所要などでの休暇は比較的柔軟に対応</a:t>
            </a:r>
            <a:r>
              <a:rPr lang="ja-JP" altLang="en-US" sz="4400" dirty="0"/>
              <a:t>できます</a:t>
            </a:r>
          </a:p>
        </p:txBody>
      </p:sp>
      <p:pic>
        <p:nvPicPr>
          <p:cNvPr id="1028" name="Picture 4" descr="ヤギのお医者さん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7171" y="4084320"/>
            <a:ext cx="4024109" cy="534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459121"/>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r>
              <a:rPr kumimoji="1" lang="en-US" altLang="ja-JP" smtClean="0"/>
              <a:t>The Power of PowerPoint - thepopp.com</a:t>
            </a:r>
            <a:endParaRPr kumimoji="1" lang="ja-JP" altLang="en-US" dirty="0"/>
          </a:p>
        </p:txBody>
      </p:sp>
      <p:sp>
        <p:nvSpPr>
          <p:cNvPr id="3" name="スライド番号プレースホルダー 2"/>
          <p:cNvSpPr>
            <a:spLocks noGrp="1"/>
          </p:cNvSpPr>
          <p:nvPr>
            <p:ph type="sldNum" sz="quarter" idx="11"/>
          </p:nvPr>
        </p:nvSpPr>
        <p:spPr/>
        <p:txBody>
          <a:bodyPr/>
          <a:lstStyle/>
          <a:p>
            <a:fld id="{B54AD89C-DF1E-4948-B597-5DD47B34A9CA}" type="slidenum">
              <a:rPr kumimoji="1" lang="ja-JP" altLang="en-US" smtClean="0"/>
              <a:pPr/>
              <a:t>47</a:t>
            </a:fld>
            <a:endParaRPr kumimoji="1" lang="ja-JP" altLang="en-US" dirty="0"/>
          </a:p>
        </p:txBody>
      </p:sp>
      <p:sp>
        <p:nvSpPr>
          <p:cNvPr id="4" name="図プレースホルダー 3"/>
          <p:cNvSpPr>
            <a:spLocks noGrp="1"/>
          </p:cNvSpPr>
          <p:nvPr>
            <p:ph type="pic" sz="quarter" idx="13"/>
          </p:nvPr>
        </p:nvSpPr>
        <p:spPr>
          <a:solidFill>
            <a:schemeClr val="accent6">
              <a:lumMod val="40000"/>
              <a:lumOff val="60000"/>
            </a:schemeClr>
          </a:solidFill>
        </p:spPr>
      </p:sp>
      <p:sp>
        <p:nvSpPr>
          <p:cNvPr id="5" name="タイトル 4"/>
          <p:cNvSpPr>
            <a:spLocks noGrp="1"/>
          </p:cNvSpPr>
          <p:nvPr>
            <p:ph type="title"/>
          </p:nvPr>
        </p:nvSpPr>
        <p:spPr/>
        <p:txBody>
          <a:bodyPr/>
          <a:lstStyle/>
          <a:p>
            <a:r>
              <a:rPr kumimoji="1" lang="ja-JP" altLang="en-US" dirty="0" smtClean="0"/>
              <a:t>よくある質問</a:t>
            </a:r>
            <a:endParaRPr kumimoji="1" lang="ja-JP" altLang="en-US" dirty="0"/>
          </a:p>
        </p:txBody>
      </p:sp>
      <p:pic>
        <p:nvPicPr>
          <p:cNvPr id="5122" name="Picture 2" descr="フクロウ博士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3" y="3219448"/>
            <a:ext cx="3787777" cy="378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2070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Q</a:t>
            </a:r>
            <a:r>
              <a:rPr kumimoji="1" lang="ja-JP" altLang="en-US" dirty="0" smtClean="0"/>
              <a:t>＆</a:t>
            </a:r>
            <a:r>
              <a:rPr kumimoji="1" lang="en-US" altLang="ja-JP" dirty="0" smtClean="0"/>
              <a:t>A</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1" y="1388745"/>
            <a:ext cx="1732787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pPr algn="ctr"/>
            <a:r>
              <a:rPr lang="ja-JP" altLang="en-US" sz="6000" dirty="0"/>
              <a:t>放射線科</a:t>
            </a:r>
            <a:r>
              <a:rPr lang="ja-JP" altLang="en-US" sz="6000" dirty="0" smtClean="0"/>
              <a:t>を志望した</a:t>
            </a:r>
            <a:r>
              <a:rPr lang="ja-JP" altLang="en-US" sz="6000" dirty="0"/>
              <a:t>の</a:t>
            </a:r>
            <a:r>
              <a:rPr lang="ja-JP" altLang="en-US" sz="6000" dirty="0" smtClean="0"/>
              <a:t>は</a:t>
            </a:r>
            <a:r>
              <a:rPr lang="ja-JP" altLang="en-US" sz="6000" dirty="0"/>
              <a:t>いつですか</a:t>
            </a:r>
          </a:p>
        </p:txBody>
      </p:sp>
      <p:graphicFrame>
        <p:nvGraphicFramePr>
          <p:cNvPr id="7" name="グラフ 6"/>
          <p:cNvGraphicFramePr>
            <a:graphicFrameLocks/>
          </p:cNvGraphicFramePr>
          <p:nvPr>
            <p:extLst>
              <p:ext uri="{D42A27DB-BD31-4B8C-83A1-F6EECF244321}">
                <p14:modId xmlns:p14="http://schemas.microsoft.com/office/powerpoint/2010/main" val="2707642237"/>
              </p:ext>
            </p:extLst>
          </p:nvPr>
        </p:nvGraphicFramePr>
        <p:xfrm>
          <a:off x="1569720" y="2579369"/>
          <a:ext cx="15483840" cy="77060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8409520"/>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Q</a:t>
            </a:r>
            <a:r>
              <a:rPr kumimoji="1" lang="ja-JP" altLang="en-US" dirty="0" smtClean="0"/>
              <a:t>＆</a:t>
            </a:r>
            <a:r>
              <a:rPr kumimoji="1" lang="en-US" altLang="ja-JP" dirty="0" smtClean="0"/>
              <a:t>A</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1" y="1327785"/>
            <a:ext cx="1732787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pPr algn="ctr"/>
            <a:r>
              <a:rPr lang="ja-JP" altLang="en-US" sz="6000" b="1" dirty="0">
                <a:latin typeface="AR P丸ゴシック体M" panose="020B0600010101010101" pitchFamily="50" charset="-128"/>
                <a:ea typeface="AR P丸ゴシック体M" panose="020B0600010101010101" pitchFamily="50" charset="-128"/>
              </a:rPr>
              <a:t>放射線科以外の志望科はなんでしたか？</a:t>
            </a:r>
            <a:endParaRPr lang="ja-JP" altLang="en-US" sz="6000" dirty="0"/>
          </a:p>
        </p:txBody>
      </p:sp>
      <p:graphicFrame>
        <p:nvGraphicFramePr>
          <p:cNvPr id="6" name="グラフ 5"/>
          <p:cNvGraphicFramePr>
            <a:graphicFrameLocks/>
          </p:cNvGraphicFramePr>
          <p:nvPr>
            <p:extLst>
              <p:ext uri="{D42A27DB-BD31-4B8C-83A1-F6EECF244321}">
                <p14:modId xmlns:p14="http://schemas.microsoft.com/office/powerpoint/2010/main" val="1634804515"/>
              </p:ext>
            </p:extLst>
          </p:nvPr>
        </p:nvGraphicFramePr>
        <p:xfrm>
          <a:off x="1422706" y="2712540"/>
          <a:ext cx="15442586" cy="6679664"/>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914401" y="9392204"/>
            <a:ext cx="18120360" cy="769441"/>
          </a:xfrm>
          <a:prstGeom prst="rect">
            <a:avLst/>
          </a:prstGeom>
          <a:noFill/>
        </p:spPr>
        <p:txBody>
          <a:bodyPr wrap="square" rtlCol="0">
            <a:spAutoFit/>
          </a:bodyPr>
          <a:lstStyle/>
          <a:p>
            <a:r>
              <a:rPr lang="ja-JP" altLang="en-US" sz="4400" b="1" dirty="0" smtClean="0">
                <a:latin typeface="AR P丸ゴシック体M" panose="020B0600010101010101" pitchFamily="50" charset="-128"/>
                <a:ea typeface="AR P丸ゴシック体M" panose="020B0600010101010101" pitchFamily="50" charset="-128"/>
              </a:rPr>
              <a:t>⇒内科系とマイナー科志望がやや多いが、一方で外科系志望もいる！</a:t>
            </a:r>
            <a:endParaRPr kumimoji="1" lang="ja-JP" altLang="en-US" sz="4400" b="1"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549603189"/>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B123811-D41E-4245-AE7D-33012115AABC}"/>
              </a:ext>
            </a:extLst>
          </p:cNvPr>
          <p:cNvSpPr>
            <a:spLocks noGrp="1"/>
          </p:cNvSpPr>
          <p:nvPr>
            <p:ph type="title"/>
          </p:nvPr>
        </p:nvSpPr>
        <p:spPr>
          <a:xfrm>
            <a:off x="3022600" y="34523"/>
            <a:ext cx="12242800" cy="1232839"/>
          </a:xfrm>
        </p:spPr>
        <p:txBody>
          <a:bodyPr/>
          <a:lstStyle/>
          <a:p>
            <a:r>
              <a:rPr lang="ja-JP" altLang="en-US"/>
              <a:t>放射線科の構成　</a:t>
            </a:r>
            <a:endParaRPr kumimoji="1" lang="ja-JP" altLang="en-US"/>
          </a:p>
        </p:txBody>
      </p:sp>
      <p:sp>
        <p:nvSpPr>
          <p:cNvPr id="19" name="テキスト ボックス 18">
            <a:extLst>
              <a:ext uri="{FF2B5EF4-FFF2-40B4-BE49-F238E27FC236}">
                <a16:creationId xmlns:a16="http://schemas.microsoft.com/office/drawing/2014/main" xmlns="" id="{C2E847B8-2B4C-D14F-B302-0FACDB8C1002}"/>
              </a:ext>
            </a:extLst>
          </p:cNvPr>
          <p:cNvSpPr txBox="1"/>
          <p:nvPr/>
        </p:nvSpPr>
        <p:spPr>
          <a:xfrm>
            <a:off x="910441" y="2383479"/>
            <a:ext cx="13376357" cy="6863417"/>
          </a:xfrm>
          <a:prstGeom prst="rect">
            <a:avLst/>
          </a:prstGeom>
          <a:noFill/>
        </p:spPr>
        <p:txBody>
          <a:bodyPr wrap="square" rtlCol="0">
            <a:spAutoFit/>
          </a:bodyPr>
          <a:lstStyle/>
          <a:p>
            <a:r>
              <a:rPr kumimoji="1" lang="ja-JP" altLang="en-US" sz="4400"/>
              <a:t>・出身大学　千葉大学：他大学</a:t>
            </a:r>
            <a:r>
              <a:rPr kumimoji="1" lang="en-US" altLang="ja-JP" sz="4400" dirty="0"/>
              <a:t> = 18 : 11</a:t>
            </a:r>
          </a:p>
          <a:p>
            <a:endParaRPr kumimoji="1" lang="en-US" altLang="ja-JP" sz="4400" dirty="0"/>
          </a:p>
          <a:p>
            <a:r>
              <a:rPr kumimoji="1" lang="ja-JP" altLang="en-US" sz="4400"/>
              <a:t>・若い世代で他大学出身が多い</a:t>
            </a:r>
            <a:endParaRPr kumimoji="1" lang="en-US" altLang="ja-JP" sz="4400" dirty="0"/>
          </a:p>
          <a:p>
            <a:r>
              <a:rPr kumimoji="1" lang="ja-JP" altLang="en-US" sz="4400"/>
              <a:t>・出身による差別はありません</a:t>
            </a:r>
            <a:endParaRPr kumimoji="1" lang="en-US" altLang="ja-JP" sz="4400" dirty="0"/>
          </a:p>
          <a:p>
            <a:endParaRPr kumimoji="1" lang="en-US" altLang="ja-JP" sz="4400" dirty="0"/>
          </a:p>
          <a:p>
            <a:r>
              <a:rPr kumimoji="1" lang="ja-JP" altLang="en-US" sz="4400"/>
              <a:t>・北は青森から、南は沖縄まで</a:t>
            </a:r>
            <a:endParaRPr kumimoji="1" lang="en-US" altLang="ja-JP" sz="4400" dirty="0"/>
          </a:p>
          <a:p>
            <a:endParaRPr kumimoji="1" lang="en-US" altLang="ja-JP" sz="4400" dirty="0"/>
          </a:p>
          <a:p>
            <a:r>
              <a:rPr kumimoji="1" lang="ja-JP" altLang="en-US" sz="4400"/>
              <a:t>・弘前大学、山形大学、慶応大学、日本医科大学、東邦大学、山梨大学、新潟大学、三重大学、久留米大学、熊本大学、琉球大学</a:t>
            </a:r>
            <a:endParaRPr kumimoji="1" lang="en-US" altLang="ja-JP" sz="4400" dirty="0"/>
          </a:p>
        </p:txBody>
      </p:sp>
      <p:cxnSp>
        <p:nvCxnSpPr>
          <p:cNvPr id="22" name="直線コネクタ 21">
            <a:extLst>
              <a:ext uri="{FF2B5EF4-FFF2-40B4-BE49-F238E27FC236}">
                <a16:creationId xmlns:a16="http://schemas.microsoft.com/office/drawing/2014/main" xmlns="" id="{F799789B-F97E-8443-97FF-134C1408C8A6}"/>
              </a:ext>
            </a:extLst>
          </p:cNvPr>
          <p:cNvCxnSpPr>
            <a:cxnSpLocks/>
          </p:cNvCxnSpPr>
          <p:nvPr/>
        </p:nvCxnSpPr>
        <p:spPr>
          <a:xfrm>
            <a:off x="0" y="1317663"/>
            <a:ext cx="18288000" cy="0"/>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xmlns="" id="{DBD821F4-38CF-964A-BC56-3430F07C8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8872" y="5888480"/>
            <a:ext cx="3931290" cy="4073876"/>
          </a:xfrm>
          <a:prstGeom prst="rect">
            <a:avLst/>
          </a:prstGeom>
        </p:spPr>
      </p:pic>
      <p:pic>
        <p:nvPicPr>
          <p:cNvPr id="4" name="図 3" descr="人, 天井, 屋内, 男 が含まれている画像&#10;&#10;自動的に生成された説明">
            <a:extLst>
              <a:ext uri="{FF2B5EF4-FFF2-40B4-BE49-F238E27FC236}">
                <a16:creationId xmlns:a16="http://schemas.microsoft.com/office/drawing/2014/main" xmlns="" id="{8A49DEC3-B157-8348-9992-21A2E8CB3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009"/>
          <a:stretch/>
        </p:blipFill>
        <p:spPr>
          <a:xfrm>
            <a:off x="12956233" y="323057"/>
            <a:ext cx="4618333" cy="5112639"/>
          </a:xfrm>
          <a:prstGeom prst="rect">
            <a:avLst/>
          </a:prstGeom>
        </p:spPr>
      </p:pic>
    </p:spTree>
    <p:extLst>
      <p:ext uri="{BB962C8B-B14F-4D97-AF65-F5344CB8AC3E}">
        <p14:creationId xmlns:p14="http://schemas.microsoft.com/office/powerpoint/2010/main" val="14447279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Q</a:t>
            </a:r>
            <a:r>
              <a:rPr kumimoji="1" lang="ja-JP" altLang="en-US" dirty="0" smtClean="0"/>
              <a:t>＆</a:t>
            </a:r>
            <a:r>
              <a:rPr kumimoji="1" lang="en-US" altLang="ja-JP" dirty="0" smtClean="0"/>
              <a:t>A</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1" y="1327785"/>
            <a:ext cx="1732787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pPr algn="ctr"/>
            <a:r>
              <a:rPr lang="ja-JP" altLang="en-US" sz="6000" dirty="0" smtClean="0"/>
              <a:t>放射線科の魅力とは？</a:t>
            </a:r>
            <a:endParaRPr lang="ja-JP" altLang="en-US" sz="6000" dirty="0"/>
          </a:p>
        </p:txBody>
      </p:sp>
      <p:graphicFrame>
        <p:nvGraphicFramePr>
          <p:cNvPr id="7" name="図表 6"/>
          <p:cNvGraphicFramePr/>
          <p:nvPr>
            <p:extLst>
              <p:ext uri="{D42A27DB-BD31-4B8C-83A1-F6EECF244321}">
                <p14:modId xmlns:p14="http://schemas.microsoft.com/office/powerpoint/2010/main" val="1155689457"/>
              </p:ext>
            </p:extLst>
          </p:nvPr>
        </p:nvGraphicFramePr>
        <p:xfrm>
          <a:off x="746760" y="3870960"/>
          <a:ext cx="17114520" cy="5882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テキスト ボックス 9"/>
          <p:cNvSpPr txBox="1"/>
          <p:nvPr/>
        </p:nvSpPr>
        <p:spPr>
          <a:xfrm>
            <a:off x="533400" y="3098185"/>
            <a:ext cx="7284719" cy="923330"/>
          </a:xfrm>
          <a:prstGeom prst="rect">
            <a:avLst/>
          </a:prstGeom>
          <a:noFill/>
          <a:ln w="38100">
            <a:solidFill>
              <a:schemeClr val="accent6"/>
            </a:solidFill>
          </a:ln>
        </p:spPr>
        <p:txBody>
          <a:bodyPr wrap="square" rtlCol="0">
            <a:spAutoFit/>
          </a:bodyPr>
          <a:lstStyle/>
          <a:p>
            <a:r>
              <a:rPr kumimoji="1" lang="ja-JP" altLang="en-US" sz="5400" b="1" u="sng" dirty="0" smtClean="0">
                <a:latin typeface="AR P丸ゴシック体M" panose="020B0600010101010101" pitchFamily="50" charset="-128"/>
                <a:ea typeface="AR P丸ゴシック体M" panose="020B0600010101010101" pitchFamily="50" charset="-128"/>
              </a:rPr>
              <a:t>放射線科の大きな魅力</a:t>
            </a:r>
            <a:endParaRPr kumimoji="1" lang="ja-JP" altLang="en-US" sz="5400" b="1" u="sng"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2430364938"/>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Q</a:t>
            </a:r>
            <a:r>
              <a:rPr kumimoji="1" lang="ja-JP" altLang="en-US" dirty="0" smtClean="0"/>
              <a:t>＆</a:t>
            </a:r>
            <a:r>
              <a:rPr kumimoji="1" lang="en-US" altLang="ja-JP" dirty="0" smtClean="0"/>
              <a:t>A</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タイトル 1"/>
          <p:cNvSpPr txBox="1">
            <a:spLocks/>
          </p:cNvSpPr>
          <p:nvPr/>
        </p:nvSpPr>
        <p:spPr>
          <a:xfrm>
            <a:off x="457200" y="990599"/>
            <a:ext cx="15377160" cy="1694459"/>
          </a:xfrm>
          <a:prstGeom prst="rect">
            <a:avLst/>
          </a:prstGeom>
        </p:spPr>
        <p:txBody>
          <a:bodyPr vert="horz" lIns="91440" tIns="45720" rIns="91440" bIns="45720" rtlCol="0" anchor="b">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r>
              <a:rPr lang="ja-JP" altLang="en-US" sz="6600" dirty="0" smtClean="0">
                <a:latin typeface="AR P丸ゴシック体M" panose="020B0600010101010101" pitchFamily="50" charset="-128"/>
                <a:ea typeface="AR P丸ゴシック体M" panose="020B0600010101010101" pitchFamily="50" charset="-128"/>
              </a:rPr>
              <a:t>その他の意見</a:t>
            </a:r>
            <a:endParaRPr lang="ja-JP" altLang="en-US" sz="6600" dirty="0">
              <a:latin typeface="AR P丸ゴシック体M" panose="020B0600010101010101" pitchFamily="50" charset="-128"/>
              <a:ea typeface="AR P丸ゴシック体M" panose="020B0600010101010101" pitchFamily="50" charset="-128"/>
            </a:endParaRPr>
          </a:p>
        </p:txBody>
      </p:sp>
      <p:sp>
        <p:nvSpPr>
          <p:cNvPr id="12" name="コンテンツ プレースホルダー 2"/>
          <p:cNvSpPr txBox="1">
            <a:spLocks/>
          </p:cNvSpPr>
          <p:nvPr/>
        </p:nvSpPr>
        <p:spPr>
          <a:xfrm>
            <a:off x="457200" y="2746018"/>
            <a:ext cx="11430000" cy="7680960"/>
          </a:xfrm>
          <a:prstGeom prst="rect">
            <a:avLst/>
          </a:prstGeom>
        </p:spPr>
        <p:txBody>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pPr marL="571500" indent="-571500">
              <a:buFont typeface="Wingdings" panose="05000000000000000000" pitchFamily="2" charset="2"/>
              <a:buChar char="l"/>
            </a:pPr>
            <a:r>
              <a:rPr lang="ja-JP" altLang="en-US" sz="4400" dirty="0" smtClean="0">
                <a:latin typeface="AR P丸ゴシック体M" panose="020B0600010101010101" pitchFamily="50" charset="-128"/>
                <a:ea typeface="AR P丸ゴシック体M" panose="020B0600010101010101" pitchFamily="50" charset="-128"/>
              </a:rPr>
              <a:t>体力的な不安がない</a:t>
            </a:r>
            <a:endParaRPr lang="en-US" altLang="ja-JP" sz="4400" dirty="0" smtClean="0">
              <a:latin typeface="AR P丸ゴシック体M" panose="020B0600010101010101" pitchFamily="50" charset="-128"/>
              <a:ea typeface="AR P丸ゴシック体M" panose="020B0600010101010101" pitchFamily="50" charset="-128"/>
            </a:endParaRPr>
          </a:p>
          <a:p>
            <a:pPr marL="571500" indent="-571500">
              <a:buFont typeface="Wingdings" panose="05000000000000000000" pitchFamily="2" charset="2"/>
              <a:buChar char="l"/>
            </a:pPr>
            <a:r>
              <a:rPr lang="ja-JP" altLang="en-US" sz="4400" dirty="0" smtClean="0">
                <a:latin typeface="AR P丸ゴシック体M" panose="020B0600010101010101" pitchFamily="50" charset="-128"/>
                <a:ea typeface="AR P丸ゴシック体M" panose="020B0600010101010101" pitchFamily="50" charset="-128"/>
              </a:rPr>
              <a:t>競争相手のいない未開拓な市場</a:t>
            </a:r>
          </a:p>
          <a:p>
            <a:pPr marL="571500" indent="-571500">
              <a:buFont typeface="Wingdings" panose="05000000000000000000" pitchFamily="2" charset="2"/>
              <a:buChar char="l"/>
            </a:pPr>
            <a:r>
              <a:rPr lang="ja-JP" altLang="en-US" sz="4400" dirty="0" smtClean="0">
                <a:latin typeface="AR P丸ゴシック体M" panose="020B0600010101010101" pitchFamily="50" charset="-128"/>
                <a:ea typeface="AR P丸ゴシック体M" panose="020B0600010101010101" pitchFamily="50" charset="-128"/>
              </a:rPr>
              <a:t>病院を治せる</a:t>
            </a:r>
          </a:p>
          <a:p>
            <a:pPr marL="571500" indent="-571500">
              <a:buFont typeface="Wingdings" panose="05000000000000000000" pitchFamily="2" charset="2"/>
              <a:buChar char="l"/>
            </a:pPr>
            <a:r>
              <a:rPr lang="ja-JP" altLang="en-US" sz="4400" dirty="0" smtClean="0">
                <a:latin typeface="AR P丸ゴシック体M" panose="020B0600010101010101" pitchFamily="50" charset="-128"/>
                <a:ea typeface="AR P丸ゴシック体M" panose="020B0600010101010101" pitchFamily="50" charset="-128"/>
              </a:rPr>
              <a:t>画像から疾患を見抜く楽しさ</a:t>
            </a:r>
          </a:p>
          <a:p>
            <a:pPr marL="571500" indent="-571500">
              <a:buFont typeface="Wingdings" panose="05000000000000000000" pitchFamily="2" charset="2"/>
              <a:buChar char="l"/>
            </a:pPr>
            <a:r>
              <a:rPr lang="ja-JP" altLang="en-US" sz="4400" dirty="0" smtClean="0">
                <a:latin typeface="AR P丸ゴシック体M" panose="020B0600010101010101" pitchFamily="50" charset="-128"/>
                <a:ea typeface="AR P丸ゴシック体M" panose="020B0600010101010101" pitchFamily="50" charset="-128"/>
              </a:rPr>
              <a:t>画像がデジタルデータであるため共有できトップレベルを目指すのも可能</a:t>
            </a:r>
          </a:p>
          <a:p>
            <a:endParaRPr lang="en-US" altLang="ja-JP" sz="4400" dirty="0" smtClean="0"/>
          </a:p>
        </p:txBody>
      </p:sp>
    </p:spTree>
    <p:extLst>
      <p:ext uri="{BB962C8B-B14F-4D97-AF65-F5344CB8AC3E}">
        <p14:creationId xmlns:p14="http://schemas.microsoft.com/office/powerpoint/2010/main" val="1048871138"/>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Q</a:t>
            </a:r>
            <a:r>
              <a:rPr kumimoji="1" lang="ja-JP" altLang="en-US" dirty="0" smtClean="0"/>
              <a:t>＆</a:t>
            </a:r>
            <a:r>
              <a:rPr kumimoji="1" lang="en-US" altLang="ja-JP" dirty="0" smtClean="0"/>
              <a:t>A</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1" y="1327785"/>
            <a:ext cx="1732787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pPr algn="ctr"/>
            <a:r>
              <a:rPr lang="ja-JP" altLang="en-US" sz="6000" b="1" dirty="0">
                <a:latin typeface="AR P丸ゴシック体M" panose="020B0600010101010101" pitchFamily="50" charset="-128"/>
                <a:ea typeface="AR P丸ゴシック体M" panose="020B0600010101010101" pitchFamily="50" charset="-128"/>
              </a:rPr>
              <a:t>放射線科の残念な点って何でしょう？</a:t>
            </a:r>
            <a:endParaRPr lang="ja-JP" altLang="en-US" sz="6000" dirty="0"/>
          </a:p>
        </p:txBody>
      </p:sp>
      <p:sp>
        <p:nvSpPr>
          <p:cNvPr id="9" name="雲 8"/>
          <p:cNvSpPr/>
          <p:nvPr/>
        </p:nvSpPr>
        <p:spPr>
          <a:xfrm flipH="1">
            <a:off x="11287120" y="2678128"/>
            <a:ext cx="5995040" cy="3240360"/>
          </a:xfrm>
          <a:prstGeom prst="clou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4000" dirty="0" smtClean="0">
              <a:latin typeface="AR P丸ゴシック体M" panose="020B0600010101010101" pitchFamily="50" charset="-128"/>
              <a:ea typeface="AR P丸ゴシック体M" panose="020B0600010101010101" pitchFamily="50" charset="-128"/>
            </a:endParaRPr>
          </a:p>
          <a:p>
            <a:pPr algn="ctr"/>
            <a:r>
              <a:rPr kumimoji="1" lang="en-US" altLang="ja-JP" sz="4000" dirty="0" smtClean="0">
                <a:latin typeface="AR P丸ゴシック体M" panose="020B0600010101010101" pitchFamily="50" charset="-128"/>
                <a:ea typeface="AR P丸ゴシック体M" panose="020B0600010101010101" pitchFamily="50" charset="-128"/>
              </a:rPr>
              <a:t>1</a:t>
            </a:r>
            <a:r>
              <a:rPr kumimoji="1" lang="ja-JP" altLang="en-US" sz="4000" dirty="0" smtClean="0">
                <a:latin typeface="AR P丸ゴシック体M" panose="020B0600010101010101" pitchFamily="50" charset="-128"/>
                <a:ea typeface="AR P丸ゴシック体M" panose="020B0600010101010101" pitchFamily="50" charset="-128"/>
              </a:rPr>
              <a:t>日中同じ部屋で</a:t>
            </a:r>
            <a:endParaRPr kumimoji="1" lang="en-US" altLang="ja-JP" sz="4000" dirty="0" smtClean="0">
              <a:latin typeface="AR P丸ゴシック体M" panose="020B0600010101010101" pitchFamily="50" charset="-128"/>
              <a:ea typeface="AR P丸ゴシック体M" panose="020B0600010101010101" pitchFamily="50" charset="-128"/>
            </a:endParaRPr>
          </a:p>
          <a:p>
            <a:pPr algn="ctr"/>
            <a:r>
              <a:rPr kumimoji="1" lang="ja-JP" altLang="en-US" sz="4000" dirty="0" smtClean="0">
                <a:latin typeface="AR P丸ゴシック体M" panose="020B0600010101010101" pitchFamily="50" charset="-128"/>
                <a:ea typeface="AR P丸ゴシック体M" panose="020B0600010101010101" pitchFamily="50" charset="-128"/>
              </a:rPr>
              <a:t>仕事</a:t>
            </a:r>
            <a:endParaRPr kumimoji="1" lang="en-US" altLang="ja-JP" sz="4000" dirty="0" smtClean="0">
              <a:latin typeface="AR P丸ゴシック体M" panose="020B0600010101010101" pitchFamily="50" charset="-128"/>
              <a:ea typeface="AR P丸ゴシック体M" panose="020B0600010101010101" pitchFamily="50" charset="-128"/>
            </a:endParaRPr>
          </a:p>
          <a:p>
            <a:pPr algn="ctr"/>
            <a:endParaRPr kumimoji="1" lang="ja-JP" altLang="en-US" sz="4000" dirty="0">
              <a:latin typeface="AR P丸ゴシック体M" panose="020B0600010101010101" pitchFamily="50" charset="-128"/>
              <a:ea typeface="AR P丸ゴシック体M" panose="020B0600010101010101" pitchFamily="50" charset="-128"/>
            </a:endParaRPr>
          </a:p>
        </p:txBody>
      </p:sp>
      <p:sp>
        <p:nvSpPr>
          <p:cNvPr id="12" name="雲 11"/>
          <p:cNvSpPr/>
          <p:nvPr/>
        </p:nvSpPr>
        <p:spPr>
          <a:xfrm>
            <a:off x="243841" y="6675120"/>
            <a:ext cx="6926208" cy="3368040"/>
          </a:xfrm>
          <a:prstGeom prst="clou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latin typeface="AR P丸ゴシック体M" panose="020B0600010101010101" pitchFamily="50" charset="-128"/>
                <a:ea typeface="AR P丸ゴシック体M" panose="020B0600010101010101" pitchFamily="50" charset="-128"/>
              </a:rPr>
              <a:t>内科と比べると</a:t>
            </a:r>
            <a:endParaRPr lang="en-US" altLang="ja-JP" sz="4000" dirty="0">
              <a:latin typeface="AR P丸ゴシック体M" panose="020B0600010101010101" pitchFamily="50" charset="-128"/>
              <a:ea typeface="AR P丸ゴシック体M" panose="020B0600010101010101" pitchFamily="50" charset="-128"/>
            </a:endParaRPr>
          </a:p>
          <a:p>
            <a:pPr algn="ctr"/>
            <a:r>
              <a:rPr lang="ja-JP" altLang="en-US" sz="4000" dirty="0">
                <a:latin typeface="AR P丸ゴシック体M" panose="020B0600010101010101" pitchFamily="50" charset="-128"/>
                <a:ea typeface="AR P丸ゴシック体M" panose="020B0600010101010101" pitchFamily="50" charset="-128"/>
              </a:rPr>
              <a:t>つぶしが</a:t>
            </a:r>
            <a:r>
              <a:rPr lang="ja-JP" altLang="en-US" sz="4000" dirty="0" smtClean="0">
                <a:latin typeface="AR P丸ゴシック体M" panose="020B0600010101010101" pitchFamily="50" charset="-128"/>
                <a:ea typeface="AR P丸ゴシック体M" panose="020B0600010101010101" pitchFamily="50" charset="-128"/>
              </a:rPr>
              <a:t>効かない</a:t>
            </a:r>
            <a:endParaRPr lang="ja-JP" altLang="en-US" sz="4000" dirty="0">
              <a:latin typeface="AR P丸ゴシック体M" panose="020B0600010101010101" pitchFamily="50" charset="-128"/>
              <a:ea typeface="AR P丸ゴシック体M" panose="020B0600010101010101" pitchFamily="50" charset="-128"/>
            </a:endParaRPr>
          </a:p>
        </p:txBody>
      </p:sp>
      <p:sp>
        <p:nvSpPr>
          <p:cNvPr id="13" name="雲 12"/>
          <p:cNvSpPr/>
          <p:nvPr/>
        </p:nvSpPr>
        <p:spPr>
          <a:xfrm>
            <a:off x="1901476" y="2657324"/>
            <a:ext cx="4680520" cy="3240360"/>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smtClean="0"/>
              <a:t>患者を</a:t>
            </a:r>
            <a:r>
              <a:rPr kumimoji="1" lang="ja-JP" altLang="en-US" sz="4400" b="1" dirty="0" smtClean="0">
                <a:latin typeface="AR P丸ゴシック体M" panose="020B0600010101010101" pitchFamily="50" charset="-128"/>
                <a:ea typeface="AR P丸ゴシック体M" panose="020B0600010101010101" pitchFamily="50" charset="-128"/>
              </a:rPr>
              <a:t>直接</a:t>
            </a:r>
            <a:endParaRPr kumimoji="1" lang="en-US" altLang="ja-JP" sz="4400" b="1" dirty="0" smtClean="0">
              <a:latin typeface="AR P丸ゴシック体M" panose="020B0600010101010101" pitchFamily="50" charset="-128"/>
              <a:ea typeface="AR P丸ゴシック体M" panose="020B0600010101010101" pitchFamily="50" charset="-128"/>
            </a:endParaRPr>
          </a:p>
          <a:p>
            <a:pPr algn="ctr"/>
            <a:r>
              <a:rPr kumimoji="1" lang="ja-JP" altLang="en-US" sz="4400" b="1" dirty="0" smtClean="0"/>
              <a:t>診れない</a:t>
            </a:r>
            <a:endParaRPr kumimoji="1" lang="ja-JP" altLang="en-US" sz="4400" b="1" dirty="0"/>
          </a:p>
        </p:txBody>
      </p:sp>
      <p:sp>
        <p:nvSpPr>
          <p:cNvPr id="14" name="雲 13"/>
          <p:cNvSpPr/>
          <p:nvPr/>
        </p:nvSpPr>
        <p:spPr>
          <a:xfrm flipH="1">
            <a:off x="10444728" y="7025640"/>
            <a:ext cx="7416552" cy="3017520"/>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latin typeface="AR P丸ゴシック体M" panose="020B0600010101010101" pitchFamily="50" charset="-128"/>
                <a:ea typeface="AR P丸ゴシック体M" panose="020B0600010101010101" pitchFamily="50" charset="-128"/>
              </a:rPr>
              <a:t>画像は最終診断に</a:t>
            </a:r>
            <a:endParaRPr kumimoji="1" lang="en-US" altLang="ja-JP" sz="4000" dirty="0" smtClean="0">
              <a:latin typeface="AR P丸ゴシック体M" panose="020B0600010101010101" pitchFamily="50" charset="-128"/>
              <a:ea typeface="AR P丸ゴシック体M" panose="020B0600010101010101" pitchFamily="50" charset="-128"/>
            </a:endParaRPr>
          </a:p>
          <a:p>
            <a:pPr algn="ctr"/>
            <a:r>
              <a:rPr kumimoji="1" lang="ja-JP" altLang="en-US" sz="4000" dirty="0" smtClean="0">
                <a:latin typeface="AR P丸ゴシック体M" panose="020B0600010101010101" pitchFamily="50" charset="-128"/>
                <a:ea typeface="AR P丸ゴシック体M" panose="020B0600010101010101" pitchFamily="50" charset="-128"/>
              </a:rPr>
              <a:t>ならないことが多い</a:t>
            </a:r>
            <a:endParaRPr kumimoji="1" lang="ja-JP" altLang="en-US" sz="4000" dirty="0">
              <a:latin typeface="AR P丸ゴシック体M" panose="020B0600010101010101" pitchFamily="50" charset="-128"/>
              <a:ea typeface="AR P丸ゴシック体M" panose="020B0600010101010101" pitchFamily="50" charset="-128"/>
            </a:endParaRPr>
          </a:p>
        </p:txBody>
      </p:sp>
      <p:pic>
        <p:nvPicPr>
          <p:cNvPr id="15" name="Picture 2" descr="モヤモヤした人のイラスト（男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339" y="4019893"/>
            <a:ext cx="6753200" cy="67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348844"/>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Q</a:t>
            </a:r>
            <a:r>
              <a:rPr kumimoji="1" lang="ja-JP" altLang="en-US" dirty="0" smtClean="0"/>
              <a:t>＆</a:t>
            </a:r>
            <a:r>
              <a:rPr kumimoji="1" lang="en-US" altLang="ja-JP" dirty="0" smtClean="0"/>
              <a:t>A</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0" y="1327784"/>
            <a:ext cx="1732787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pPr algn="ctr"/>
            <a:r>
              <a:rPr lang="ja-JP" altLang="en-US" sz="6000" b="1" dirty="0">
                <a:latin typeface="AR P丸ゴシック体M" panose="020B0600010101010101" pitchFamily="50" charset="-128"/>
                <a:ea typeface="AR P丸ゴシック体M" panose="020B0600010101010101" pitchFamily="50" charset="-128"/>
              </a:rPr>
              <a:t>千葉大学放射線科の魅力とは</a:t>
            </a:r>
            <a:r>
              <a:rPr lang="ja-JP" altLang="en-US" sz="6000" b="1" dirty="0" smtClean="0">
                <a:latin typeface="AR P丸ゴシック体M" panose="020B0600010101010101" pitchFamily="50" charset="-128"/>
                <a:ea typeface="AR P丸ゴシック体M" panose="020B0600010101010101" pitchFamily="50" charset="-128"/>
              </a:rPr>
              <a:t>？</a:t>
            </a:r>
            <a:endParaRPr lang="ja-JP" altLang="en-US" sz="6000" dirty="0"/>
          </a:p>
        </p:txBody>
      </p:sp>
      <p:sp>
        <p:nvSpPr>
          <p:cNvPr id="10" name="上カーブ リボン 9"/>
          <p:cNvSpPr/>
          <p:nvPr/>
        </p:nvSpPr>
        <p:spPr>
          <a:xfrm>
            <a:off x="2545080" y="2560359"/>
            <a:ext cx="12760910" cy="2468841"/>
          </a:xfrm>
          <a:prstGeom prst="ellipseRibbon2">
            <a:avLst>
              <a:gd name="adj1" fmla="val 35419"/>
              <a:gd name="adj2" fmla="val 64719"/>
              <a:gd name="adj3" fmla="val 12500"/>
            </a:avLst>
          </a:prstGeom>
          <a:solidFill>
            <a:srgbClr val="FFC000"/>
          </a:solidFill>
          <a:ln w="57150"/>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54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HGS創英角ﾎﾟｯﾌﾟ体" panose="040B0A00000000000000" pitchFamily="50" charset="-128"/>
                <a:ea typeface="HGS創英角ﾎﾟｯﾌﾟ体" panose="040B0A00000000000000" pitchFamily="50" charset="-128"/>
              </a:rPr>
              <a:t>雰囲気が良い</a:t>
            </a:r>
            <a:endParaRPr kumimoji="1" lang="ja-JP" altLang="en-US" sz="5400" dirty="0">
              <a:ln w="10160">
                <a:solidFill>
                  <a:schemeClr val="accent1"/>
                </a:solidFill>
                <a:prstDash val="solid"/>
              </a:ln>
              <a:solidFill>
                <a:srgbClr val="FFFFFF"/>
              </a:solidFill>
              <a:effectLst>
                <a:outerShdw blurRad="38100" dist="32000" dir="5400000" algn="tl">
                  <a:srgbClr val="000000">
                    <a:alpha val="30000"/>
                  </a:srgbClr>
                </a:outerShdw>
              </a:effectLst>
              <a:latin typeface="HGS創英角ﾎﾟｯﾌﾟ体" panose="040B0A00000000000000" pitchFamily="50" charset="-128"/>
              <a:ea typeface="HGS創英角ﾎﾟｯﾌﾟ体" panose="040B0A00000000000000" pitchFamily="50" charset="-128"/>
            </a:endParaRPr>
          </a:p>
        </p:txBody>
      </p:sp>
      <p:pic>
        <p:nvPicPr>
          <p:cNvPr id="16" name="Picture 2" descr="集合している人たちのイラスト（白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423" y="3493408"/>
            <a:ext cx="8704325" cy="706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715621"/>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Q</a:t>
            </a:r>
            <a:r>
              <a:rPr kumimoji="1" lang="ja-JP" altLang="en-US" dirty="0" smtClean="0"/>
              <a:t>＆</a:t>
            </a:r>
            <a:r>
              <a:rPr kumimoji="1" lang="en-US" altLang="ja-JP" dirty="0" smtClean="0"/>
              <a:t>A</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タイトル 1"/>
          <p:cNvSpPr txBox="1">
            <a:spLocks/>
          </p:cNvSpPr>
          <p:nvPr/>
        </p:nvSpPr>
        <p:spPr>
          <a:xfrm>
            <a:off x="457200" y="990599"/>
            <a:ext cx="15377160" cy="1694459"/>
          </a:xfrm>
          <a:prstGeom prst="rect">
            <a:avLst/>
          </a:prstGeom>
        </p:spPr>
        <p:txBody>
          <a:bodyPr vert="horz" lIns="91440" tIns="45720" rIns="91440" bIns="45720" rtlCol="0" anchor="b">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r>
              <a:rPr lang="ja-JP" altLang="en-US" sz="6600" dirty="0" smtClean="0">
                <a:latin typeface="AR P丸ゴシック体M" panose="020B0600010101010101" pitchFamily="50" charset="-128"/>
                <a:ea typeface="AR P丸ゴシック体M" panose="020B0600010101010101" pitchFamily="50" charset="-128"/>
              </a:rPr>
              <a:t>その他の意見</a:t>
            </a:r>
            <a:endParaRPr lang="ja-JP" altLang="en-US" sz="6600" dirty="0">
              <a:latin typeface="AR P丸ゴシック体M" panose="020B0600010101010101" pitchFamily="50" charset="-128"/>
              <a:ea typeface="AR P丸ゴシック体M" panose="020B0600010101010101" pitchFamily="50" charset="-128"/>
            </a:endParaRPr>
          </a:p>
        </p:txBody>
      </p:sp>
      <p:sp>
        <p:nvSpPr>
          <p:cNvPr id="12" name="コンテンツ プレースホルダー 2"/>
          <p:cNvSpPr txBox="1">
            <a:spLocks/>
          </p:cNvSpPr>
          <p:nvPr/>
        </p:nvSpPr>
        <p:spPr>
          <a:xfrm>
            <a:off x="457200" y="2746018"/>
            <a:ext cx="11430000" cy="7680960"/>
          </a:xfrm>
          <a:prstGeom prst="rect">
            <a:avLst/>
          </a:prstGeom>
        </p:spPr>
        <p:txBody>
          <a:bodyPr/>
          <a:lst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a:lstStyle>
          <a:p>
            <a:pPr marL="571500" indent="-571500">
              <a:buFont typeface="Wingdings" panose="05000000000000000000" pitchFamily="2" charset="2"/>
              <a:buChar char="l"/>
            </a:pPr>
            <a:r>
              <a:rPr lang="ja-JP" altLang="en-US" sz="4400" dirty="0">
                <a:latin typeface="AR P丸ゴシック体M" panose="020B0600010101010101" pitchFamily="50" charset="-128"/>
                <a:ea typeface="AR P丸ゴシック体M" panose="020B0600010101010101" pitchFamily="50" charset="-128"/>
              </a:rPr>
              <a:t>各専門分野バランスが取れている</a:t>
            </a:r>
            <a:endParaRPr lang="en-US" altLang="ja-JP" sz="4400" dirty="0">
              <a:latin typeface="AR P丸ゴシック体M" panose="020B0600010101010101" pitchFamily="50" charset="-128"/>
              <a:ea typeface="AR P丸ゴシック体M" panose="020B0600010101010101" pitchFamily="50" charset="-128"/>
            </a:endParaRPr>
          </a:p>
          <a:p>
            <a:pPr marL="571500" indent="-571500">
              <a:buFont typeface="Wingdings" panose="05000000000000000000" pitchFamily="2" charset="2"/>
              <a:buChar char="l"/>
            </a:pPr>
            <a:r>
              <a:rPr lang="ja-JP" altLang="en-US" sz="4400" dirty="0">
                <a:latin typeface="AR P丸ゴシック体M" panose="020B0600010101010101" pitchFamily="50" charset="-128"/>
                <a:ea typeface="AR P丸ゴシック体M" panose="020B0600010101010101" pitchFamily="50" charset="-128"/>
              </a:rPr>
              <a:t>教育熱心な方が多い</a:t>
            </a:r>
            <a:endParaRPr lang="en-US" altLang="ja-JP" sz="4400" dirty="0">
              <a:latin typeface="AR P丸ゴシック体M" panose="020B0600010101010101" pitchFamily="50" charset="-128"/>
              <a:ea typeface="AR P丸ゴシック体M" panose="020B0600010101010101" pitchFamily="50" charset="-128"/>
            </a:endParaRPr>
          </a:p>
          <a:p>
            <a:pPr marL="571500" indent="-571500">
              <a:buFont typeface="Wingdings" panose="05000000000000000000" pitchFamily="2" charset="2"/>
              <a:buChar char="l"/>
            </a:pPr>
            <a:r>
              <a:rPr lang="ja-JP" altLang="en-US" sz="4400" dirty="0">
                <a:latin typeface="AR P丸ゴシック体M" panose="020B0600010101010101" pitchFamily="50" charset="-128"/>
                <a:ea typeface="AR P丸ゴシック体M" panose="020B0600010101010101" pitchFamily="50" charset="-128"/>
              </a:rPr>
              <a:t>他大学出身だからと言って差別がない</a:t>
            </a:r>
            <a:endParaRPr lang="en-US" altLang="ja-JP" sz="4400" dirty="0">
              <a:latin typeface="AR P丸ゴシック体M" panose="020B0600010101010101" pitchFamily="50" charset="-128"/>
              <a:ea typeface="AR P丸ゴシック体M" panose="020B0600010101010101" pitchFamily="50" charset="-128"/>
            </a:endParaRPr>
          </a:p>
          <a:p>
            <a:pPr marL="571500" indent="-571500">
              <a:buFont typeface="Wingdings" panose="05000000000000000000" pitchFamily="2" charset="2"/>
              <a:buChar char="l"/>
            </a:pPr>
            <a:r>
              <a:rPr lang="ja-JP" altLang="en-US" sz="4400" dirty="0">
                <a:latin typeface="AR P丸ゴシック体M" panose="020B0600010101010101" pitchFamily="50" charset="-128"/>
                <a:ea typeface="AR P丸ゴシック体M" panose="020B0600010101010101" pitchFamily="50" charset="-128"/>
              </a:rPr>
              <a:t>症例の偏りが少ない</a:t>
            </a:r>
            <a:endParaRPr lang="en-US" altLang="ja-JP" sz="4400" dirty="0">
              <a:latin typeface="AR P丸ゴシック体M" panose="020B0600010101010101" pitchFamily="50" charset="-128"/>
              <a:ea typeface="AR P丸ゴシック体M" panose="020B0600010101010101" pitchFamily="50" charset="-128"/>
            </a:endParaRPr>
          </a:p>
          <a:p>
            <a:endParaRPr lang="en-US" altLang="ja-JP" sz="4400" dirty="0" smtClean="0">
              <a:latin typeface="AR P丸ゴシック体M" panose="020B0600010101010101" pitchFamily="50" charset="-128"/>
              <a:ea typeface="AR P丸ゴシック体M" panose="020B0600010101010101" pitchFamily="50" charset="-128"/>
            </a:endParaRPr>
          </a:p>
          <a:p>
            <a:r>
              <a:rPr lang="ja-JP" altLang="en-US" sz="4400" dirty="0">
                <a:latin typeface="AR P丸ゴシック体M" panose="020B0600010101010101" pitchFamily="50" charset="-128"/>
                <a:ea typeface="AR P丸ゴシック体M" panose="020B0600010101010101" pitchFamily="50" charset="-128"/>
              </a:rPr>
              <a:t>などなど</a:t>
            </a:r>
            <a:endParaRPr lang="ja-JP" altLang="en-US" sz="4400" dirty="0" smtClean="0">
              <a:latin typeface="AR P丸ゴシック体M" panose="020B0600010101010101" pitchFamily="50" charset="-128"/>
              <a:ea typeface="AR P丸ゴシック体M" panose="020B0600010101010101" pitchFamily="50" charset="-128"/>
            </a:endParaRPr>
          </a:p>
          <a:p>
            <a:endParaRPr lang="en-US" altLang="ja-JP" sz="4400" dirty="0" smtClean="0"/>
          </a:p>
        </p:txBody>
      </p:sp>
    </p:spTree>
    <p:extLst>
      <p:ext uri="{BB962C8B-B14F-4D97-AF65-F5344CB8AC3E}">
        <p14:creationId xmlns:p14="http://schemas.microsoft.com/office/powerpoint/2010/main" val="1431730488"/>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Q</a:t>
            </a:r>
            <a:r>
              <a:rPr kumimoji="1" lang="ja-JP" altLang="en-US" dirty="0" smtClean="0"/>
              <a:t>＆</a:t>
            </a:r>
            <a:r>
              <a:rPr kumimoji="1" lang="en-US" altLang="ja-JP" dirty="0" smtClean="0"/>
              <a:t>A</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0" y="1327784"/>
            <a:ext cx="1732787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pPr algn="ctr"/>
            <a:r>
              <a:rPr lang="ja-JP" altLang="en-US" sz="6000" b="1" dirty="0">
                <a:latin typeface="AR P丸ゴシック体M" panose="020B0600010101010101" pitchFamily="50" charset="-128"/>
                <a:ea typeface="AR P丸ゴシック体M" panose="020B0600010101010101" pitchFamily="50" charset="-128"/>
              </a:rPr>
              <a:t>千葉大学放射線科の残念な点は</a:t>
            </a:r>
            <a:r>
              <a:rPr lang="ja-JP" altLang="en-US" sz="6000" b="1" dirty="0" smtClean="0">
                <a:latin typeface="AR P丸ゴシック体M" panose="020B0600010101010101" pitchFamily="50" charset="-128"/>
                <a:ea typeface="AR P丸ゴシック体M" panose="020B0600010101010101" pitchFamily="50" charset="-128"/>
              </a:rPr>
              <a:t>？</a:t>
            </a:r>
            <a:endParaRPr lang="ja-JP" altLang="en-US" sz="6000" dirty="0"/>
          </a:p>
        </p:txBody>
      </p:sp>
      <p:sp>
        <p:nvSpPr>
          <p:cNvPr id="7" name="雲 6"/>
          <p:cNvSpPr/>
          <p:nvPr/>
        </p:nvSpPr>
        <p:spPr>
          <a:xfrm>
            <a:off x="-121920" y="2971800"/>
            <a:ext cx="5760720" cy="3472328"/>
          </a:xfrm>
          <a:prstGeom prst="cloud">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latin typeface="AR P丸ゴシック体M" panose="020B0600010101010101" pitchFamily="50" charset="-128"/>
                <a:ea typeface="AR P丸ゴシック体M" panose="020B0600010101010101" pitchFamily="50" charset="-128"/>
              </a:rPr>
              <a:t>ある程度</a:t>
            </a:r>
            <a:r>
              <a:rPr kumimoji="1" lang="en-US" altLang="ja-JP" sz="3200" dirty="0" smtClean="0">
                <a:solidFill>
                  <a:schemeClr val="tx1"/>
                </a:solidFill>
                <a:latin typeface="AR P丸ゴシック体M" panose="020B0600010101010101" pitchFamily="50" charset="-128"/>
                <a:ea typeface="AR P丸ゴシック体M" panose="020B0600010101010101" pitchFamily="50" charset="-128"/>
              </a:rPr>
              <a:t>general</a:t>
            </a:r>
            <a:r>
              <a:rPr kumimoji="1" lang="ja-JP" altLang="en-US" sz="3200" dirty="0" smtClean="0">
                <a:solidFill>
                  <a:schemeClr val="tx1"/>
                </a:solidFill>
                <a:latin typeface="AR P丸ゴシック体M" panose="020B0600010101010101" pitchFamily="50" charset="-128"/>
                <a:ea typeface="AR P丸ゴシック体M" panose="020B0600010101010101" pitchFamily="50" charset="-128"/>
              </a:rPr>
              <a:t>に見られる必要がある</a:t>
            </a:r>
            <a:endParaRPr kumimoji="1" lang="ja-JP" altLang="en-US" sz="3200" dirty="0">
              <a:solidFill>
                <a:schemeClr val="tx1"/>
              </a:solidFill>
              <a:latin typeface="AR P丸ゴシック体M" panose="020B0600010101010101" pitchFamily="50" charset="-128"/>
              <a:ea typeface="AR P丸ゴシック体M" panose="020B0600010101010101" pitchFamily="50" charset="-128"/>
            </a:endParaRPr>
          </a:p>
        </p:txBody>
      </p:sp>
      <p:sp>
        <p:nvSpPr>
          <p:cNvPr id="9" name="雲 8"/>
          <p:cNvSpPr/>
          <p:nvPr/>
        </p:nvSpPr>
        <p:spPr>
          <a:xfrm>
            <a:off x="5303519" y="4643910"/>
            <a:ext cx="4960619" cy="2431872"/>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latin typeface="AR P丸ゴシック体M" panose="020B0600010101010101" pitchFamily="50" charset="-128"/>
                <a:ea typeface="AR P丸ゴシック体M" panose="020B0600010101010101" pitchFamily="50" charset="-128"/>
              </a:rPr>
              <a:t>建物が</a:t>
            </a:r>
            <a:endParaRPr kumimoji="1" lang="en-US" altLang="ja-JP" sz="4400" dirty="0" smtClean="0">
              <a:latin typeface="AR P丸ゴシック体M" panose="020B0600010101010101" pitchFamily="50" charset="-128"/>
              <a:ea typeface="AR P丸ゴシック体M" panose="020B0600010101010101" pitchFamily="50" charset="-128"/>
            </a:endParaRPr>
          </a:p>
          <a:p>
            <a:pPr algn="ctr"/>
            <a:r>
              <a:rPr kumimoji="1" lang="ja-JP" altLang="en-US" sz="4400" dirty="0" smtClean="0">
                <a:latin typeface="AR P丸ゴシック体M" panose="020B0600010101010101" pitchFamily="50" charset="-128"/>
                <a:ea typeface="AR P丸ゴシック体M" panose="020B0600010101010101" pitchFamily="50" charset="-128"/>
              </a:rPr>
              <a:t>やや古い</a:t>
            </a:r>
            <a:endParaRPr kumimoji="1" lang="ja-JP" altLang="en-US" sz="4400" dirty="0">
              <a:latin typeface="AR P丸ゴシック体M" panose="020B0600010101010101" pitchFamily="50" charset="-128"/>
              <a:ea typeface="AR P丸ゴシック体M" panose="020B0600010101010101" pitchFamily="50" charset="-128"/>
            </a:endParaRPr>
          </a:p>
        </p:txBody>
      </p:sp>
      <p:sp>
        <p:nvSpPr>
          <p:cNvPr id="12" name="雲 11"/>
          <p:cNvSpPr/>
          <p:nvPr/>
        </p:nvSpPr>
        <p:spPr>
          <a:xfrm>
            <a:off x="9479280" y="5800734"/>
            <a:ext cx="6319319" cy="3389987"/>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 P丸ゴシック体M" panose="020B0600010101010101" pitchFamily="50" charset="-128"/>
                <a:ea typeface="AR P丸ゴシック体M" panose="020B0600010101010101" pitchFamily="50" charset="-128"/>
              </a:rPr>
              <a:t>ややアクセスが悪い</a:t>
            </a:r>
            <a:endParaRPr kumimoji="1" lang="ja-JP" alt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 P丸ゴシック体M" panose="020B0600010101010101" pitchFamily="50" charset="-128"/>
              <a:ea typeface="AR P丸ゴシック体M" panose="020B0600010101010101" pitchFamily="50" charset="-128"/>
            </a:endParaRPr>
          </a:p>
        </p:txBody>
      </p:sp>
      <p:sp>
        <p:nvSpPr>
          <p:cNvPr id="13" name="雲 12"/>
          <p:cNvSpPr/>
          <p:nvPr/>
        </p:nvSpPr>
        <p:spPr>
          <a:xfrm>
            <a:off x="10413682" y="2743199"/>
            <a:ext cx="6662737" cy="2706537"/>
          </a:xfrm>
          <a:prstGeom prst="cloud">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latin typeface="AR P丸ゴシック体M" panose="020B0600010101010101" pitchFamily="50" charset="-128"/>
                <a:ea typeface="AR P丸ゴシック体M" panose="020B0600010101010101" pitchFamily="50" charset="-128"/>
              </a:rPr>
              <a:t>大学病院の</a:t>
            </a:r>
            <a:endParaRPr kumimoji="1" lang="en-US" altLang="ja-JP" sz="4400" dirty="0" smtClean="0">
              <a:latin typeface="AR P丸ゴシック体M" panose="020B0600010101010101" pitchFamily="50" charset="-128"/>
              <a:ea typeface="AR P丸ゴシック体M" panose="020B0600010101010101" pitchFamily="50" charset="-128"/>
            </a:endParaRPr>
          </a:p>
          <a:p>
            <a:pPr algn="ctr"/>
            <a:r>
              <a:rPr kumimoji="1" lang="ja-JP" altLang="en-US" sz="4400" dirty="0" smtClean="0">
                <a:latin typeface="AR P丸ゴシック体M" panose="020B0600010101010101" pitchFamily="50" charset="-128"/>
                <a:ea typeface="AR P丸ゴシック体M" panose="020B0600010101010101" pitchFamily="50" charset="-128"/>
              </a:rPr>
              <a:t>給料は低い</a:t>
            </a:r>
            <a:endParaRPr kumimoji="1" lang="ja-JP" altLang="en-US" sz="4400" dirty="0">
              <a:latin typeface="AR P丸ゴシック体M" panose="020B0600010101010101" pitchFamily="50" charset="-128"/>
              <a:ea typeface="AR P丸ゴシック体M" panose="020B0600010101010101" pitchFamily="50" charset="-128"/>
            </a:endParaRPr>
          </a:p>
        </p:txBody>
      </p:sp>
      <p:pic>
        <p:nvPicPr>
          <p:cNvPr id="14" name="Picture 2" descr="大病院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740" y="5128981"/>
            <a:ext cx="6866759" cy="54384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金欠のイラスト（男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8253" y="2744341"/>
            <a:ext cx="3598972" cy="43230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バスのイラス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17758" y="7336344"/>
            <a:ext cx="4856882" cy="345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54798"/>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Q</a:t>
            </a:r>
            <a:r>
              <a:rPr kumimoji="1" lang="ja-JP" altLang="en-US" dirty="0" smtClean="0"/>
              <a:t>＆</a:t>
            </a:r>
            <a:r>
              <a:rPr kumimoji="1" lang="en-US" altLang="ja-JP" dirty="0" smtClean="0"/>
              <a:t>A</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0" y="1327784"/>
            <a:ext cx="1732787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pPr algn="ctr"/>
            <a:r>
              <a:rPr lang="en-US" altLang="ja-JP" sz="6000" b="1" dirty="0">
                <a:latin typeface="AR P丸ゴシック体M" panose="020B0600010101010101" pitchFamily="50" charset="-128"/>
                <a:ea typeface="AR P丸ゴシック体M" panose="020B0600010101010101" pitchFamily="50" charset="-128"/>
              </a:rPr>
              <a:t>2</a:t>
            </a:r>
            <a:r>
              <a:rPr lang="ja-JP" altLang="en-US" sz="6000" b="1" dirty="0">
                <a:latin typeface="AR P丸ゴシック体M" panose="020B0600010101010101" pitchFamily="50" charset="-128"/>
                <a:ea typeface="AR P丸ゴシック体M" panose="020B0600010101010101" pitchFamily="50" charset="-128"/>
              </a:rPr>
              <a:t>年目の外病院</a:t>
            </a:r>
            <a:r>
              <a:rPr lang="ja-JP" altLang="en-US" sz="6000" b="1" dirty="0" smtClean="0">
                <a:latin typeface="AR P丸ゴシック体M" panose="020B0600010101010101" pitchFamily="50" charset="-128"/>
                <a:ea typeface="AR P丸ゴシック体M" panose="020B0600010101010101" pitchFamily="50" charset="-128"/>
              </a:rPr>
              <a:t>は</a:t>
            </a:r>
            <a:r>
              <a:rPr lang="ja-JP" altLang="en-US" sz="6000" b="1" dirty="0">
                <a:latin typeface="AR P丸ゴシック体M" panose="020B0600010101010101" pitchFamily="50" charset="-128"/>
                <a:ea typeface="AR P丸ゴシック体M" panose="020B0600010101010101" pitchFamily="50" charset="-128"/>
              </a:rPr>
              <a:t>どのように決まります</a:t>
            </a:r>
            <a:r>
              <a:rPr lang="ja-JP" altLang="en-US" sz="6000" b="1" dirty="0" smtClean="0">
                <a:latin typeface="AR P丸ゴシック体M" panose="020B0600010101010101" pitchFamily="50" charset="-128"/>
                <a:ea typeface="AR P丸ゴシック体M" panose="020B0600010101010101" pitchFamily="50" charset="-128"/>
              </a:rPr>
              <a:t>か？</a:t>
            </a:r>
            <a:endParaRPr lang="ja-JP" altLang="en-US" sz="6000" dirty="0"/>
          </a:p>
        </p:txBody>
      </p:sp>
      <p:sp>
        <p:nvSpPr>
          <p:cNvPr id="2" name="テキスト ボックス 1"/>
          <p:cNvSpPr txBox="1"/>
          <p:nvPr/>
        </p:nvSpPr>
        <p:spPr>
          <a:xfrm>
            <a:off x="533401" y="2788920"/>
            <a:ext cx="17327878" cy="4154984"/>
          </a:xfrm>
          <a:prstGeom prst="rect">
            <a:avLst/>
          </a:prstGeom>
          <a:noFill/>
        </p:spPr>
        <p:txBody>
          <a:bodyPr wrap="square" rtlCol="0">
            <a:spAutoFit/>
          </a:bodyPr>
          <a:lstStyle/>
          <a:p>
            <a:r>
              <a:rPr kumimoji="1" lang="en-US" altLang="ja-JP" sz="4400" dirty="0" smtClean="0"/>
              <a:t>1</a:t>
            </a:r>
            <a:r>
              <a:rPr kumimoji="1" lang="ja-JP" altLang="en-US" sz="4400" dirty="0" smtClean="0"/>
              <a:t>年目の秋ごろに診断</a:t>
            </a:r>
            <a:r>
              <a:rPr kumimoji="1" lang="en-US" altLang="ja-JP" sz="4400" dirty="0" smtClean="0"/>
              <a:t>(IVR</a:t>
            </a:r>
            <a:r>
              <a:rPr kumimoji="1" lang="ja-JP" altLang="en-US" sz="4400" dirty="0" smtClean="0"/>
              <a:t>含む</a:t>
            </a:r>
            <a:r>
              <a:rPr kumimoji="1" lang="en-US" altLang="ja-JP" sz="4400" dirty="0" smtClean="0"/>
              <a:t>)</a:t>
            </a:r>
            <a:r>
              <a:rPr kumimoji="1" lang="ja-JP" altLang="en-US" sz="4400" dirty="0" smtClean="0"/>
              <a:t>に進むか治療</a:t>
            </a:r>
            <a:r>
              <a:rPr kumimoji="1" lang="ja-JP" altLang="en-US" sz="4400" dirty="0"/>
              <a:t>に進むか</a:t>
            </a:r>
            <a:r>
              <a:rPr kumimoji="1" lang="ja-JP" altLang="en-US" sz="4400" dirty="0" smtClean="0"/>
              <a:t>を</a:t>
            </a:r>
            <a:r>
              <a:rPr kumimoji="1" lang="ja-JP" altLang="en-US" sz="4400" dirty="0"/>
              <a:t>決定</a:t>
            </a:r>
            <a:r>
              <a:rPr kumimoji="1" lang="ja-JP" altLang="en-US" sz="4400" dirty="0" smtClean="0"/>
              <a:t>します。</a:t>
            </a:r>
            <a:endParaRPr kumimoji="1" lang="en-US" altLang="ja-JP" sz="4400" dirty="0" smtClean="0"/>
          </a:p>
          <a:p>
            <a:r>
              <a:rPr kumimoji="1" lang="ja-JP" altLang="en-US" sz="4400" dirty="0"/>
              <a:t>その決定</a:t>
            </a:r>
            <a:r>
              <a:rPr kumimoji="1" lang="ja-JP" altLang="en-US" sz="4400" dirty="0" smtClean="0"/>
              <a:t>を元に</a:t>
            </a:r>
            <a:r>
              <a:rPr kumimoji="1" lang="en-US" altLang="ja-JP" sz="4400" dirty="0"/>
              <a:t>2</a:t>
            </a:r>
            <a:r>
              <a:rPr kumimoji="1" lang="ja-JP" altLang="en-US" sz="4400" dirty="0"/>
              <a:t>年目</a:t>
            </a:r>
            <a:r>
              <a:rPr kumimoji="1" lang="ja-JP" altLang="en-US" sz="4400" dirty="0" smtClean="0"/>
              <a:t>の</a:t>
            </a:r>
            <a:r>
              <a:rPr kumimoji="1" lang="ja-JP" altLang="en-US" sz="4400" dirty="0"/>
              <a:t>外</a:t>
            </a:r>
            <a:r>
              <a:rPr kumimoji="1" lang="ja-JP" altLang="en-US" sz="4400" dirty="0" smtClean="0"/>
              <a:t>病院を決定します。</a:t>
            </a:r>
            <a:endParaRPr kumimoji="1" lang="en-US" altLang="ja-JP" sz="4400" dirty="0" smtClean="0"/>
          </a:p>
          <a:p>
            <a:r>
              <a:rPr kumimoji="1" lang="en-US" altLang="ja-JP" sz="4400" dirty="0" smtClean="0"/>
              <a:t>(</a:t>
            </a:r>
            <a:r>
              <a:rPr kumimoji="1" lang="ja-JP" altLang="en-US" sz="4400" dirty="0" smtClean="0"/>
              <a:t>もちろんですが家庭の事情などは考慮いたします</a:t>
            </a:r>
            <a:r>
              <a:rPr kumimoji="1" lang="en-US" altLang="ja-JP" sz="4400" dirty="0" smtClean="0"/>
              <a:t>)</a:t>
            </a:r>
          </a:p>
          <a:p>
            <a:endParaRPr kumimoji="1" lang="en-US" altLang="ja-JP" sz="4400" dirty="0" smtClean="0"/>
          </a:p>
          <a:p>
            <a:r>
              <a:rPr kumimoji="1" lang="ja-JP" altLang="en-US" sz="4400" dirty="0" smtClean="0"/>
              <a:t>そのため、診断もしくは治療に進むかによって外病院は大きく異なっていきます。</a:t>
            </a:r>
            <a:endParaRPr kumimoji="1" lang="en-US" altLang="ja-JP" sz="4400" dirty="0" smtClean="0"/>
          </a:p>
        </p:txBody>
      </p:sp>
    </p:spTree>
    <p:extLst>
      <p:ext uri="{BB962C8B-B14F-4D97-AF65-F5344CB8AC3E}">
        <p14:creationId xmlns:p14="http://schemas.microsoft.com/office/powerpoint/2010/main" val="1742390795"/>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Q</a:t>
            </a:r>
            <a:r>
              <a:rPr kumimoji="1" lang="ja-JP" altLang="en-US" dirty="0" smtClean="0"/>
              <a:t>＆</a:t>
            </a:r>
            <a:r>
              <a:rPr kumimoji="1" lang="en-US" altLang="ja-JP" dirty="0" smtClean="0"/>
              <a:t>A</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0" y="1327784"/>
            <a:ext cx="17327879" cy="1190625"/>
          </a:xfrm>
          <a:prstGeom prst="rect">
            <a:avLst/>
          </a:prstGeom>
          <a:solidFill>
            <a:srgbClr val="92D050"/>
          </a:solidFill>
        </p:spPr>
        <p:txBody>
          <a:bodyPr vert="horz" lIns="91440" tIns="45720" rIns="91440" bIns="45720" rtlCol="0" anchor="ctr" anchorCtr="0">
            <a:normAutofit fontScale="85000" lnSpcReduction="10000"/>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pPr algn="ctr"/>
            <a:r>
              <a:rPr lang="ja-JP" altLang="en-US" sz="6000" b="1" dirty="0">
                <a:latin typeface="AR P丸ゴシック体M" panose="020B0600010101010101" pitchFamily="50" charset="-128"/>
                <a:ea typeface="AR P丸ゴシック体M" panose="020B0600010101010101" pitchFamily="50" charset="-128"/>
              </a:rPr>
              <a:t>医局員</a:t>
            </a:r>
            <a:r>
              <a:rPr lang="ja-JP" altLang="en-US" sz="6000" b="1" dirty="0" smtClean="0">
                <a:latin typeface="AR P丸ゴシック体M" panose="020B0600010101010101" pitchFamily="50" charset="-128"/>
                <a:ea typeface="AR P丸ゴシック体M" panose="020B0600010101010101" pitchFamily="50" charset="-128"/>
              </a:rPr>
              <a:t>の初期研修は千葉大学の関連病院が多いですか？</a:t>
            </a:r>
            <a:endParaRPr lang="ja-JP" altLang="en-US" sz="6000" dirty="0"/>
          </a:p>
        </p:txBody>
      </p:sp>
      <p:sp>
        <p:nvSpPr>
          <p:cNvPr id="2" name="テキスト ボックス 1"/>
          <p:cNvSpPr txBox="1"/>
          <p:nvPr/>
        </p:nvSpPr>
        <p:spPr>
          <a:xfrm>
            <a:off x="533401" y="2788920"/>
            <a:ext cx="17327878" cy="3477875"/>
          </a:xfrm>
          <a:prstGeom prst="rect">
            <a:avLst/>
          </a:prstGeom>
          <a:noFill/>
        </p:spPr>
        <p:txBody>
          <a:bodyPr wrap="square" rtlCol="0">
            <a:spAutoFit/>
          </a:bodyPr>
          <a:lstStyle/>
          <a:p>
            <a:r>
              <a:rPr kumimoji="1" lang="ja-JP" altLang="en-US" sz="4400" dirty="0" smtClean="0"/>
              <a:t>毎年入局者の半分ぐらいの方が千葉大学関連の病院で初期研修を終えて入局することが多いですが、残りの方は全く関係ないところから入局する方もいらっしゃいます。千葉大学などで研修していないとカルテの使い方がわからないなど</a:t>
            </a:r>
            <a:r>
              <a:rPr kumimoji="1" lang="ja-JP" altLang="en-US" sz="4400" dirty="0"/>
              <a:t>入局した当初</a:t>
            </a:r>
            <a:r>
              <a:rPr kumimoji="1" lang="ja-JP" altLang="en-US" sz="4400" dirty="0" smtClean="0"/>
              <a:t>は戸惑うこともありますが周りの医局員がサポートいたしますので心配の必要はありません。</a:t>
            </a:r>
            <a:endParaRPr kumimoji="1" lang="en-US" altLang="ja-JP" sz="4400" dirty="0" smtClean="0"/>
          </a:p>
        </p:txBody>
      </p:sp>
    </p:spTree>
    <p:extLst>
      <p:ext uri="{BB962C8B-B14F-4D97-AF65-F5344CB8AC3E}">
        <p14:creationId xmlns:p14="http://schemas.microsoft.com/office/powerpoint/2010/main" val="2136958223"/>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157048"/>
            <a:ext cx="14094683" cy="1016197"/>
          </a:xfrm>
        </p:spPr>
        <p:txBody>
          <a:bodyPr>
            <a:normAutofit/>
          </a:bodyPr>
          <a:lstStyle/>
          <a:p>
            <a:pPr algn="ctr"/>
            <a:r>
              <a:rPr kumimoji="1" lang="en-US" altLang="ja-JP" dirty="0" smtClean="0"/>
              <a:t>Q</a:t>
            </a:r>
            <a:r>
              <a:rPr kumimoji="1" lang="ja-JP" altLang="en-US" dirty="0" smtClean="0"/>
              <a:t>＆</a:t>
            </a:r>
            <a:r>
              <a:rPr kumimoji="1" lang="en-US" altLang="ja-JP" dirty="0" smtClean="0"/>
              <a:t>A</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flipV="1">
            <a:off x="-1" y="1173244"/>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 xmlns:a16="http://schemas.microsoft.com/office/drawing/2014/main" id="{FD6F4762-1049-4231-9C89-E954CBBA4CAD}"/>
              </a:ext>
            </a:extLst>
          </p:cNvPr>
          <p:cNvSpPr txBox="1">
            <a:spLocks/>
          </p:cNvSpPr>
          <p:nvPr/>
        </p:nvSpPr>
        <p:spPr>
          <a:xfrm>
            <a:off x="533400" y="1327784"/>
            <a:ext cx="17327879" cy="1190625"/>
          </a:xfrm>
          <a:prstGeom prst="rect">
            <a:avLst/>
          </a:prstGeom>
          <a:solidFill>
            <a:srgbClr val="92D050"/>
          </a:solidFill>
        </p:spPr>
        <p:txBody>
          <a:bodyPr vert="horz" lIns="91440" tIns="45720" rIns="91440" bIns="45720" rtlCol="0" anchor="ctr" anchorCtr="0">
            <a:normAutofit/>
          </a:bodyPr>
          <a:lst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a:lstStyle>
          <a:p>
            <a:pPr algn="ctr"/>
            <a:r>
              <a:rPr lang="ja-JP" altLang="en-US" sz="6000" b="1" dirty="0" smtClean="0">
                <a:latin typeface="AR P丸ゴシック体M" panose="020B0600010101010101" pitchFamily="50" charset="-128"/>
                <a:ea typeface="AR P丸ゴシック体M" panose="020B0600010101010101" pitchFamily="50" charset="-128"/>
              </a:rPr>
              <a:t>研究は何をしていますか？</a:t>
            </a:r>
            <a:endParaRPr lang="ja-JP" altLang="en-US" sz="6000" dirty="0"/>
          </a:p>
        </p:txBody>
      </p:sp>
      <p:sp>
        <p:nvSpPr>
          <p:cNvPr id="2" name="テキスト ボックス 1"/>
          <p:cNvSpPr txBox="1"/>
          <p:nvPr/>
        </p:nvSpPr>
        <p:spPr>
          <a:xfrm>
            <a:off x="533401" y="2667000"/>
            <a:ext cx="17327878" cy="7417415"/>
          </a:xfrm>
          <a:prstGeom prst="rect">
            <a:avLst/>
          </a:prstGeom>
          <a:noFill/>
        </p:spPr>
        <p:txBody>
          <a:bodyPr wrap="square" rtlCol="0">
            <a:spAutoFit/>
          </a:bodyPr>
          <a:lstStyle/>
          <a:p>
            <a:r>
              <a:rPr kumimoji="1" lang="en-US" altLang="ja-JP" sz="2800" dirty="0" smtClean="0"/>
              <a:t>【</a:t>
            </a:r>
            <a:r>
              <a:rPr kumimoji="1" lang="ja-JP" altLang="en-US" sz="2800" dirty="0" smtClean="0"/>
              <a:t>画像診断部</a:t>
            </a:r>
            <a:r>
              <a:rPr kumimoji="1" lang="en-US" altLang="ja-JP" sz="2800" dirty="0" smtClean="0"/>
              <a:t>】</a:t>
            </a:r>
            <a:endParaRPr kumimoji="1" lang="ja-JP" altLang="en-US" sz="2800" dirty="0"/>
          </a:p>
          <a:p>
            <a:r>
              <a:rPr kumimoji="1" lang="ja-JP" altLang="en-US" sz="2800" dirty="0" smtClean="0"/>
              <a:t>・</a:t>
            </a:r>
            <a:r>
              <a:rPr kumimoji="1" lang="en-US" altLang="ja-JP" sz="2800" dirty="0" smtClean="0"/>
              <a:t>MRI</a:t>
            </a:r>
            <a:r>
              <a:rPr kumimoji="1" lang="en-US" altLang="ja-JP" sz="2800" dirty="0"/>
              <a:t>, CT</a:t>
            </a:r>
            <a:r>
              <a:rPr kumimoji="1" lang="ja-JP" altLang="en-US" sz="2800" dirty="0"/>
              <a:t>を使用</a:t>
            </a:r>
            <a:r>
              <a:rPr kumimoji="1" lang="ja-JP" altLang="en-US" sz="2800" dirty="0" smtClean="0"/>
              <a:t>した臨床研究（他科とも協力しています）</a:t>
            </a:r>
            <a:endParaRPr kumimoji="1" lang="en-US" altLang="ja-JP" sz="2800" dirty="0" smtClean="0"/>
          </a:p>
          <a:p>
            <a:r>
              <a:rPr kumimoji="1" lang="ja-JP" altLang="en-US" sz="2800" dirty="0"/>
              <a:t>・</a:t>
            </a:r>
            <a:r>
              <a:rPr kumimoji="1" lang="en-US" altLang="ja-JP" sz="2800" dirty="0" smtClean="0"/>
              <a:t>MRI</a:t>
            </a:r>
            <a:r>
              <a:rPr kumimoji="1" lang="ja-JP" altLang="en-US" sz="2800" dirty="0"/>
              <a:t>メーカーとの共同研究により、発売前の研究用シークエンスも利用</a:t>
            </a:r>
            <a:r>
              <a:rPr kumimoji="1" lang="ja-JP" altLang="en-US" sz="2800" dirty="0" smtClean="0"/>
              <a:t>可能 </a:t>
            </a:r>
            <a:endParaRPr kumimoji="1" lang="ja-JP" altLang="en-US" sz="2800" dirty="0"/>
          </a:p>
          <a:p>
            <a:r>
              <a:rPr kumimoji="1" lang="ja-JP" altLang="en-US" sz="2800" dirty="0" smtClean="0"/>
              <a:t>・工学部と協力し</a:t>
            </a:r>
            <a:r>
              <a:rPr kumimoji="1" lang="en-US" altLang="ja-JP" sz="2800" dirty="0" smtClean="0"/>
              <a:t>AI</a:t>
            </a:r>
            <a:r>
              <a:rPr kumimoji="1" lang="ja-JP" altLang="en-US" sz="2800" dirty="0" smtClean="0"/>
              <a:t>関連の研究</a:t>
            </a:r>
            <a:r>
              <a:rPr kumimoji="1" lang="en-US" altLang="ja-JP" sz="2800" dirty="0" smtClean="0"/>
              <a:t>(</a:t>
            </a:r>
            <a:r>
              <a:rPr kumimoji="1" lang="en-US" altLang="ja-JP" sz="2800" dirty="0"/>
              <a:t>deep learning</a:t>
            </a:r>
            <a:r>
              <a:rPr kumimoji="1" lang="ja-JP" altLang="en-US" sz="2800" dirty="0"/>
              <a:t>を使用した動脈瘤検出システム、脳血流</a:t>
            </a:r>
            <a:r>
              <a:rPr kumimoji="1" lang="en-US" altLang="ja-JP" sz="2800" dirty="0"/>
              <a:t>SPECT</a:t>
            </a:r>
            <a:r>
              <a:rPr kumimoji="1" lang="ja-JP" altLang="en-US" sz="2800" dirty="0"/>
              <a:t>再構成法</a:t>
            </a:r>
            <a:r>
              <a:rPr kumimoji="1" lang="en-US" altLang="ja-JP" sz="2800" dirty="0" smtClean="0"/>
              <a:t>)</a:t>
            </a:r>
            <a:r>
              <a:rPr kumimoji="1" lang="ja-JP" altLang="en-US" sz="2800" dirty="0" smtClean="0"/>
              <a:t> </a:t>
            </a:r>
            <a:endParaRPr kumimoji="1" lang="ja-JP" altLang="en-US" sz="2800" dirty="0"/>
          </a:p>
          <a:p>
            <a:r>
              <a:rPr kumimoji="1" lang="ja-JP" altLang="en-US" sz="2800" dirty="0" smtClean="0"/>
              <a:t>・画像</a:t>
            </a:r>
            <a:r>
              <a:rPr kumimoji="1" lang="ja-JP" altLang="en-US" sz="2800" dirty="0"/>
              <a:t>情報と遺伝子情報を対比</a:t>
            </a:r>
            <a:r>
              <a:rPr kumimoji="1" lang="en-US" altLang="ja-JP" sz="2800" dirty="0"/>
              <a:t>/</a:t>
            </a:r>
            <a:r>
              <a:rPr kumimoji="1" lang="ja-JP" altLang="en-US" sz="2800" dirty="0"/>
              <a:t>統合させる研究分野で</a:t>
            </a:r>
            <a:r>
              <a:rPr kumimoji="1" lang="ja-JP" altLang="en-US" sz="2800" dirty="0" smtClean="0"/>
              <a:t>ある</a:t>
            </a:r>
            <a:r>
              <a:rPr kumimoji="1" lang="en-US" altLang="ja-JP" sz="2800" dirty="0" err="1" smtClean="0"/>
              <a:t>radiogenomics</a:t>
            </a:r>
            <a:r>
              <a:rPr kumimoji="1" lang="ja-JP" altLang="en-US" sz="2800" dirty="0" smtClean="0"/>
              <a:t> </a:t>
            </a:r>
            <a:endParaRPr kumimoji="1" lang="ja-JP" altLang="en-US" sz="2800" dirty="0"/>
          </a:p>
          <a:p>
            <a:r>
              <a:rPr kumimoji="1" lang="ja-JP" altLang="en-US" sz="2800" dirty="0"/>
              <a:t> </a:t>
            </a:r>
            <a:r>
              <a:rPr kumimoji="1" lang="en-US" altLang="ja-JP" sz="2800" dirty="0" smtClean="0"/>
              <a:t> </a:t>
            </a:r>
            <a:endParaRPr kumimoji="1" lang="en-US" altLang="ja-JP" sz="2800" dirty="0"/>
          </a:p>
          <a:p>
            <a:r>
              <a:rPr kumimoji="1" lang="en-US" altLang="ja-JP" sz="2800" dirty="0" smtClean="0"/>
              <a:t>【IVR】 </a:t>
            </a:r>
            <a:endParaRPr kumimoji="1" lang="en-US" altLang="ja-JP" sz="2800" dirty="0"/>
          </a:p>
          <a:p>
            <a:r>
              <a:rPr kumimoji="1" lang="ja-JP" altLang="en-US" sz="2800" dirty="0"/>
              <a:t>・腎</a:t>
            </a:r>
            <a:r>
              <a:rPr kumimoji="1" lang="en-US" altLang="ja-JP" sz="2800" dirty="0"/>
              <a:t>AML</a:t>
            </a:r>
            <a:r>
              <a:rPr kumimoji="1" lang="ja-JP" altLang="en-US" sz="2800" dirty="0"/>
              <a:t>における塞栓後症候群の軽減目的のステロイド有用性に対する臨床研究 </a:t>
            </a:r>
          </a:p>
          <a:p>
            <a:r>
              <a:rPr kumimoji="1" lang="ja-JP" altLang="en-US" sz="2800" dirty="0"/>
              <a:t>・</a:t>
            </a:r>
            <a:r>
              <a:rPr kumimoji="1" lang="en-US" altLang="ja-JP" sz="2800" dirty="0"/>
              <a:t>AVS</a:t>
            </a:r>
            <a:r>
              <a:rPr kumimoji="1" lang="ja-JP" altLang="en-US" sz="2800" dirty="0"/>
              <a:t>の代替としてのアドステロールシンチグラフィの有用性に対する臨床研究 </a:t>
            </a:r>
            <a:endParaRPr kumimoji="1" lang="en-US" altLang="ja-JP" sz="2800" dirty="0"/>
          </a:p>
          <a:p>
            <a:r>
              <a:rPr kumimoji="1" lang="ja-JP" altLang="en-US" sz="2800" dirty="0"/>
              <a:t>・腹腔動脈形態に基づくガイドワイヤーによるカテーテル挿入と補完的バルーンアンカリングテクニックの成功率解析 </a:t>
            </a:r>
          </a:p>
          <a:p>
            <a:r>
              <a:rPr kumimoji="1" lang="ja-JP" altLang="en-US" sz="2800" dirty="0" smtClean="0"/>
              <a:t>・</a:t>
            </a:r>
            <a:r>
              <a:rPr kumimoji="1" lang="en-US" altLang="ja-JP" sz="2800" dirty="0"/>
              <a:t>NLE (NBCA: </a:t>
            </a:r>
            <a:r>
              <a:rPr kumimoji="1" lang="en-US" altLang="ja-JP" sz="2800" dirty="0" err="1"/>
              <a:t>Lipiodol</a:t>
            </a:r>
            <a:r>
              <a:rPr kumimoji="1" lang="en-US" altLang="ja-JP" sz="2800" dirty="0"/>
              <a:t>: Ethanol)</a:t>
            </a:r>
            <a:r>
              <a:rPr kumimoji="1" lang="ja-JP" altLang="en-US" sz="2800" dirty="0"/>
              <a:t>のリンパ管内における硬化時間の基礎研究 </a:t>
            </a:r>
          </a:p>
          <a:p>
            <a:endParaRPr kumimoji="1" lang="ja-JP" altLang="en-US" sz="2800" dirty="0"/>
          </a:p>
          <a:p>
            <a:r>
              <a:rPr kumimoji="1" lang="en-US" altLang="ja-JP" sz="2800" dirty="0" smtClean="0"/>
              <a:t>【</a:t>
            </a:r>
            <a:r>
              <a:rPr kumimoji="1" lang="ja-JP" altLang="en-US" sz="2800" dirty="0" smtClean="0"/>
              <a:t>治療部</a:t>
            </a:r>
            <a:r>
              <a:rPr kumimoji="1" lang="en-US" altLang="ja-JP" sz="2800" dirty="0" smtClean="0"/>
              <a:t>】</a:t>
            </a:r>
            <a:endParaRPr kumimoji="1" lang="ja-JP" altLang="en-US" sz="2800" dirty="0"/>
          </a:p>
          <a:p>
            <a:r>
              <a:rPr kumimoji="1" lang="ja-JP" altLang="en-US" sz="2800" dirty="0" smtClean="0"/>
              <a:t>・当施設</a:t>
            </a:r>
            <a:r>
              <a:rPr kumimoji="1" lang="ja-JP" altLang="en-US" sz="2800" dirty="0"/>
              <a:t>で治療した患者さん方のデータを使用</a:t>
            </a:r>
            <a:r>
              <a:rPr kumimoji="1" lang="ja-JP" altLang="en-US" sz="2800" dirty="0" smtClean="0"/>
              <a:t>し様々</a:t>
            </a:r>
            <a:r>
              <a:rPr kumimoji="1" lang="ja-JP" altLang="en-US" sz="2800" dirty="0"/>
              <a:t>ながんに対する治療成績・有害事象の</a:t>
            </a:r>
            <a:r>
              <a:rPr kumimoji="1" lang="ja-JP" altLang="en-US" sz="2800" dirty="0" smtClean="0"/>
              <a:t>解析 </a:t>
            </a:r>
            <a:endParaRPr kumimoji="1" lang="ja-JP" altLang="en-US" sz="2800" dirty="0"/>
          </a:p>
          <a:p>
            <a:r>
              <a:rPr kumimoji="1" lang="ja-JP" altLang="en-US" sz="2800" dirty="0"/>
              <a:t> </a:t>
            </a:r>
            <a:endParaRPr kumimoji="1" lang="en-US" altLang="ja-JP" sz="2800" dirty="0" smtClean="0"/>
          </a:p>
          <a:p>
            <a:r>
              <a:rPr kumimoji="1" lang="ja-JP" altLang="en-US" sz="2800" dirty="0" smtClean="0"/>
              <a:t>など様々な研究を行っております。</a:t>
            </a:r>
            <a:endParaRPr kumimoji="1" lang="en-US" altLang="ja-JP" sz="2800" dirty="0" smtClean="0"/>
          </a:p>
        </p:txBody>
      </p:sp>
    </p:spTree>
    <p:extLst>
      <p:ext uri="{BB962C8B-B14F-4D97-AF65-F5344CB8AC3E}">
        <p14:creationId xmlns:p14="http://schemas.microsoft.com/office/powerpoint/2010/main" val="3166931469"/>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a:extLst>
              <a:ext uri="{FF2B5EF4-FFF2-40B4-BE49-F238E27FC236}">
                <a16:creationId xmlns:a16="http://schemas.microsoft.com/office/drawing/2014/main" xmlns="" id="{4D7E9B90-5CE6-474F-93EC-C18C4B3E393A}"/>
              </a:ext>
            </a:extLst>
          </p:cNvPr>
          <p:cNvGraphicFramePr/>
          <p:nvPr>
            <p:extLst>
              <p:ext uri="{D42A27DB-BD31-4B8C-83A1-F6EECF244321}">
                <p14:modId xmlns:p14="http://schemas.microsoft.com/office/powerpoint/2010/main" val="1168669150"/>
              </p:ext>
            </p:extLst>
          </p:nvPr>
        </p:nvGraphicFramePr>
        <p:xfrm>
          <a:off x="-250101" y="3302044"/>
          <a:ext cx="7290564" cy="6655982"/>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a:extLst>
              <a:ext uri="{FF2B5EF4-FFF2-40B4-BE49-F238E27FC236}">
                <a16:creationId xmlns:a16="http://schemas.microsoft.com/office/drawing/2014/main" xmlns="" id="{6B123811-D41E-4245-AE7D-33012115AABC}"/>
              </a:ext>
            </a:extLst>
          </p:cNvPr>
          <p:cNvSpPr>
            <a:spLocks noGrp="1"/>
          </p:cNvSpPr>
          <p:nvPr>
            <p:ph type="title"/>
          </p:nvPr>
        </p:nvSpPr>
        <p:spPr>
          <a:xfrm>
            <a:off x="3022600" y="34523"/>
            <a:ext cx="12242800" cy="1232839"/>
          </a:xfrm>
        </p:spPr>
        <p:txBody>
          <a:bodyPr/>
          <a:lstStyle/>
          <a:p>
            <a:r>
              <a:rPr lang="ja-JP" altLang="en-US"/>
              <a:t>放射線科の構成　</a:t>
            </a:r>
            <a:endParaRPr kumimoji="1" lang="ja-JP" altLang="en-US"/>
          </a:p>
        </p:txBody>
      </p:sp>
      <p:sp>
        <p:nvSpPr>
          <p:cNvPr id="19" name="テキスト ボックス 18">
            <a:extLst>
              <a:ext uri="{FF2B5EF4-FFF2-40B4-BE49-F238E27FC236}">
                <a16:creationId xmlns:a16="http://schemas.microsoft.com/office/drawing/2014/main" xmlns="" id="{C2E847B8-2B4C-D14F-B302-0FACDB8C1002}"/>
              </a:ext>
            </a:extLst>
          </p:cNvPr>
          <p:cNvSpPr txBox="1"/>
          <p:nvPr/>
        </p:nvSpPr>
        <p:spPr>
          <a:xfrm>
            <a:off x="1401066" y="2388106"/>
            <a:ext cx="12661546" cy="5509200"/>
          </a:xfrm>
          <a:prstGeom prst="rect">
            <a:avLst/>
          </a:prstGeom>
          <a:noFill/>
        </p:spPr>
        <p:txBody>
          <a:bodyPr wrap="square" rtlCol="0">
            <a:spAutoFit/>
          </a:bodyPr>
          <a:lstStyle/>
          <a:p>
            <a:r>
              <a:rPr kumimoji="1" lang="ja-JP" altLang="en-US" sz="4400"/>
              <a:t>・入局者数</a:t>
            </a:r>
            <a:endParaRPr kumimoji="1" lang="en-US" altLang="ja-JP" sz="4400" dirty="0"/>
          </a:p>
          <a:p>
            <a:pPr lvl="1"/>
            <a:r>
              <a:rPr kumimoji="1" lang="ja-JP" altLang="en-US" sz="4400"/>
              <a:t>・</a:t>
            </a:r>
            <a:r>
              <a:rPr kumimoji="1" lang="en-US" altLang="ja-JP" sz="4400" dirty="0"/>
              <a:t>2020</a:t>
            </a:r>
            <a:r>
              <a:rPr kumimoji="1" lang="ja-JP" altLang="en-US" sz="4400"/>
              <a:t>年　</a:t>
            </a:r>
            <a:r>
              <a:rPr kumimoji="1" lang="en-US" altLang="ja-JP" sz="4400" dirty="0"/>
              <a:t>3</a:t>
            </a:r>
            <a:r>
              <a:rPr kumimoji="1" lang="ja-JP" altLang="en-US" sz="4400"/>
              <a:t>名　男</a:t>
            </a:r>
            <a:r>
              <a:rPr kumimoji="1" lang="en-US" altLang="ja-JP" sz="4400" dirty="0"/>
              <a:t>:</a:t>
            </a:r>
            <a:r>
              <a:rPr kumimoji="1" lang="ja-JP" altLang="en-US" sz="4400"/>
              <a:t>女</a:t>
            </a:r>
            <a:r>
              <a:rPr kumimoji="1" lang="en-US" altLang="ja-JP" sz="4400" dirty="0"/>
              <a:t>  2:1</a:t>
            </a:r>
          </a:p>
          <a:p>
            <a:pPr lvl="1"/>
            <a:r>
              <a:rPr kumimoji="1" lang="ja-JP" altLang="en-US" sz="4400"/>
              <a:t>・</a:t>
            </a:r>
            <a:r>
              <a:rPr kumimoji="1" lang="en-US" altLang="ja-JP" sz="4400" dirty="0"/>
              <a:t>2019</a:t>
            </a:r>
            <a:r>
              <a:rPr kumimoji="1" lang="ja-JP" altLang="en-US" sz="4400"/>
              <a:t>年　</a:t>
            </a:r>
            <a:r>
              <a:rPr kumimoji="1" lang="en-US" altLang="ja-JP" sz="4400" dirty="0"/>
              <a:t>2</a:t>
            </a:r>
            <a:r>
              <a:rPr kumimoji="1" lang="ja-JP" altLang="en-US" sz="4400"/>
              <a:t>名　男</a:t>
            </a:r>
            <a:r>
              <a:rPr kumimoji="1" lang="en-US" altLang="ja-JP" sz="4400" dirty="0"/>
              <a:t>:</a:t>
            </a:r>
            <a:r>
              <a:rPr kumimoji="1" lang="ja-JP" altLang="en-US" sz="4400"/>
              <a:t>女</a:t>
            </a:r>
            <a:r>
              <a:rPr kumimoji="1" lang="en-US" altLang="ja-JP" sz="4400" dirty="0"/>
              <a:t>  2:0</a:t>
            </a:r>
          </a:p>
          <a:p>
            <a:pPr lvl="1"/>
            <a:r>
              <a:rPr kumimoji="1" lang="ja-JP" altLang="en-US" sz="4400"/>
              <a:t>・</a:t>
            </a:r>
            <a:r>
              <a:rPr kumimoji="1" lang="en-US" altLang="ja-JP" sz="4400" dirty="0"/>
              <a:t>2018</a:t>
            </a:r>
            <a:r>
              <a:rPr kumimoji="1" lang="ja-JP" altLang="en-US" sz="4400"/>
              <a:t>年　</a:t>
            </a:r>
            <a:r>
              <a:rPr kumimoji="1" lang="en-US" altLang="ja-JP" sz="4400" dirty="0"/>
              <a:t>4</a:t>
            </a:r>
            <a:r>
              <a:rPr kumimoji="1" lang="ja-JP" altLang="en-US" sz="4400"/>
              <a:t>名　男</a:t>
            </a:r>
            <a:r>
              <a:rPr kumimoji="1" lang="en-US" altLang="ja-JP" sz="4400" dirty="0"/>
              <a:t>:</a:t>
            </a:r>
            <a:r>
              <a:rPr kumimoji="1" lang="ja-JP" altLang="en-US" sz="4400"/>
              <a:t>女</a:t>
            </a:r>
            <a:r>
              <a:rPr kumimoji="1" lang="en-US" altLang="ja-JP" sz="4400" dirty="0"/>
              <a:t>  3:1</a:t>
            </a:r>
          </a:p>
          <a:p>
            <a:pPr lvl="1"/>
            <a:r>
              <a:rPr kumimoji="1" lang="ja-JP" altLang="en-US" sz="4400"/>
              <a:t>・</a:t>
            </a:r>
            <a:r>
              <a:rPr kumimoji="1" lang="en-US" altLang="ja-JP" sz="4400" dirty="0"/>
              <a:t>2017</a:t>
            </a:r>
            <a:r>
              <a:rPr kumimoji="1" lang="ja-JP" altLang="en-US" sz="4400"/>
              <a:t>年　</a:t>
            </a:r>
            <a:r>
              <a:rPr kumimoji="1" lang="en-US" altLang="ja-JP" sz="4400" dirty="0"/>
              <a:t>2</a:t>
            </a:r>
            <a:r>
              <a:rPr kumimoji="1" lang="ja-JP" altLang="en-US" sz="4400"/>
              <a:t>名　男</a:t>
            </a:r>
            <a:r>
              <a:rPr kumimoji="1" lang="en-US" altLang="ja-JP" sz="4400" dirty="0"/>
              <a:t>:</a:t>
            </a:r>
            <a:r>
              <a:rPr kumimoji="1" lang="ja-JP" altLang="en-US" sz="4400"/>
              <a:t>女</a:t>
            </a:r>
            <a:r>
              <a:rPr kumimoji="1" lang="en-US" altLang="ja-JP" sz="4400" dirty="0"/>
              <a:t>  2:0</a:t>
            </a:r>
          </a:p>
          <a:p>
            <a:endParaRPr kumimoji="1" lang="en-US" altLang="ja-JP" sz="4400" dirty="0"/>
          </a:p>
          <a:p>
            <a:r>
              <a:rPr kumimoji="1" lang="ja-JP" altLang="en-US" sz="4400"/>
              <a:t>・男性</a:t>
            </a:r>
            <a:r>
              <a:rPr kumimoji="1" lang="en-US" altLang="ja-JP" sz="4400" dirty="0"/>
              <a:t>22</a:t>
            </a:r>
            <a:r>
              <a:rPr kumimoji="1" lang="ja-JP" altLang="en-US" sz="4400"/>
              <a:t>名、女性</a:t>
            </a:r>
            <a:r>
              <a:rPr kumimoji="1" lang="en-US" altLang="ja-JP" sz="4400" dirty="0"/>
              <a:t>7</a:t>
            </a:r>
            <a:r>
              <a:rPr kumimoji="1" lang="ja-JP" altLang="en-US" sz="4400"/>
              <a:t>名　</a:t>
            </a:r>
            <a:endParaRPr kumimoji="1" lang="en-US" altLang="ja-JP" sz="4400" dirty="0"/>
          </a:p>
          <a:p>
            <a:r>
              <a:rPr kumimoji="1" lang="ja-JP" altLang="en-US" sz="4400"/>
              <a:t>　女性もそこそこいます</a:t>
            </a:r>
            <a:endParaRPr kumimoji="1" lang="en-US" altLang="ja-JP" sz="4400" dirty="0"/>
          </a:p>
        </p:txBody>
      </p:sp>
      <p:cxnSp>
        <p:nvCxnSpPr>
          <p:cNvPr id="16" name="直線コネクタ 15">
            <a:extLst>
              <a:ext uri="{FF2B5EF4-FFF2-40B4-BE49-F238E27FC236}">
                <a16:creationId xmlns:a16="http://schemas.microsoft.com/office/drawing/2014/main" xmlns="" id="{F0E09667-F8FF-F84B-A1BD-AA3D540F5052}"/>
              </a:ext>
            </a:extLst>
          </p:cNvPr>
          <p:cNvCxnSpPr/>
          <p:nvPr/>
        </p:nvCxnSpPr>
        <p:spPr>
          <a:xfrm flipV="1">
            <a:off x="0" y="1317662"/>
            <a:ext cx="18288000" cy="125247"/>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図 10" descr="歩道に並ぶ人々&#10;&#10;自動的に生成された説明">
            <a:extLst>
              <a:ext uri="{FF2B5EF4-FFF2-40B4-BE49-F238E27FC236}">
                <a16:creationId xmlns:a16="http://schemas.microsoft.com/office/drawing/2014/main" xmlns="" id="{A5BF5559-7B18-7B4F-8CFE-C5E15675D2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7572" y="1415557"/>
            <a:ext cx="5754716" cy="4314090"/>
          </a:xfrm>
          <a:prstGeom prst="rect">
            <a:avLst/>
          </a:prstGeom>
        </p:spPr>
      </p:pic>
      <p:pic>
        <p:nvPicPr>
          <p:cNvPr id="15" name="図 14" descr="テーブルの周りに集まっている人々&#10;&#10;自動的に生成された説明">
            <a:extLst>
              <a:ext uri="{FF2B5EF4-FFF2-40B4-BE49-F238E27FC236}">
                <a16:creationId xmlns:a16="http://schemas.microsoft.com/office/drawing/2014/main" xmlns="" id="{A371BE72-FE16-A040-903A-D5A17A9A3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7572" y="5905194"/>
            <a:ext cx="6076578" cy="4052832"/>
          </a:xfrm>
          <a:prstGeom prst="rect">
            <a:avLst/>
          </a:prstGeom>
        </p:spPr>
      </p:pic>
    </p:spTree>
    <p:extLst>
      <p:ext uri="{BB962C8B-B14F-4D97-AF65-F5344CB8AC3E}">
        <p14:creationId xmlns:p14="http://schemas.microsoft.com/office/powerpoint/2010/main" val="2711091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B123811-D41E-4245-AE7D-33012115AABC}"/>
              </a:ext>
            </a:extLst>
          </p:cNvPr>
          <p:cNvSpPr>
            <a:spLocks noGrp="1"/>
          </p:cNvSpPr>
          <p:nvPr>
            <p:ph type="title"/>
          </p:nvPr>
        </p:nvSpPr>
        <p:spPr>
          <a:xfrm>
            <a:off x="3022600" y="34523"/>
            <a:ext cx="12242800" cy="1232839"/>
          </a:xfrm>
        </p:spPr>
        <p:txBody>
          <a:bodyPr/>
          <a:lstStyle/>
          <a:p>
            <a:r>
              <a:rPr lang="ja-JP" altLang="en-US"/>
              <a:t>医局の特徴</a:t>
            </a:r>
            <a:endParaRPr kumimoji="1" lang="ja-JP" altLang="en-US"/>
          </a:p>
        </p:txBody>
      </p:sp>
      <p:sp>
        <p:nvSpPr>
          <p:cNvPr id="3" name="フッター プレースホルダー 2">
            <a:extLst>
              <a:ext uri="{FF2B5EF4-FFF2-40B4-BE49-F238E27FC236}">
                <a16:creationId xmlns:a16="http://schemas.microsoft.com/office/drawing/2014/main" xmlns="" id="{264B1D56-0FB8-D34D-9E50-13FBE5B1C653}"/>
              </a:ext>
            </a:extLst>
          </p:cNvPr>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スライド番号プレースホルダー 3">
            <a:extLst>
              <a:ext uri="{FF2B5EF4-FFF2-40B4-BE49-F238E27FC236}">
                <a16:creationId xmlns:a16="http://schemas.microsoft.com/office/drawing/2014/main" xmlns="" id="{B3EEEF8A-1261-4247-919A-B24DB1C84141}"/>
              </a:ext>
            </a:extLst>
          </p:cNvPr>
          <p:cNvSpPr>
            <a:spLocks noGrp="1"/>
          </p:cNvSpPr>
          <p:nvPr>
            <p:ph type="sldNum" sz="quarter" idx="11"/>
          </p:nvPr>
        </p:nvSpPr>
        <p:spPr/>
        <p:txBody>
          <a:bodyPr/>
          <a:lstStyle/>
          <a:p>
            <a:fld id="{B54AD89C-DF1E-4948-B597-5DD47B34A9CA}" type="slidenum">
              <a:rPr kumimoji="1" lang="ja-JP" altLang="en-US" smtClean="0"/>
              <a:pPr/>
              <a:t>7</a:t>
            </a:fld>
            <a:endParaRPr kumimoji="1" lang="ja-JP" altLang="en-US" dirty="0"/>
          </a:p>
        </p:txBody>
      </p:sp>
      <p:sp>
        <p:nvSpPr>
          <p:cNvPr id="19" name="テキスト ボックス 18">
            <a:extLst>
              <a:ext uri="{FF2B5EF4-FFF2-40B4-BE49-F238E27FC236}">
                <a16:creationId xmlns:a16="http://schemas.microsoft.com/office/drawing/2014/main" xmlns="" id="{C2E847B8-2B4C-D14F-B302-0FACDB8C1002}"/>
              </a:ext>
            </a:extLst>
          </p:cNvPr>
          <p:cNvSpPr txBox="1"/>
          <p:nvPr/>
        </p:nvSpPr>
        <p:spPr>
          <a:xfrm>
            <a:off x="548924" y="2006419"/>
            <a:ext cx="16735466" cy="7097007"/>
          </a:xfrm>
          <a:prstGeom prst="rect">
            <a:avLst/>
          </a:prstGeom>
          <a:noFill/>
        </p:spPr>
        <p:txBody>
          <a:bodyPr wrap="square" rtlCol="0">
            <a:spAutoFit/>
          </a:bodyPr>
          <a:lstStyle/>
          <a:p>
            <a:pPr>
              <a:lnSpc>
                <a:spcPct val="150000"/>
              </a:lnSpc>
            </a:pPr>
            <a:r>
              <a:rPr kumimoji="1" lang="ja-JP" altLang="en-US" sz="4400"/>
              <a:t>・毎年入局</a:t>
            </a:r>
            <a:r>
              <a:rPr kumimoji="1" lang="en-US" altLang="ja-JP" sz="4400" dirty="0"/>
              <a:t>2-4</a:t>
            </a:r>
            <a:r>
              <a:rPr kumimoji="1" lang="ja-JP" altLang="en-US" sz="4400"/>
              <a:t>名程度　</a:t>
            </a:r>
            <a:endParaRPr kumimoji="1" lang="en-US" altLang="ja-JP" sz="4400" dirty="0"/>
          </a:p>
          <a:p>
            <a:pPr>
              <a:lnSpc>
                <a:spcPct val="150000"/>
              </a:lnSpc>
            </a:pPr>
            <a:r>
              <a:rPr kumimoji="1" lang="ja-JP" altLang="en-US" sz="4400"/>
              <a:t>・医局員は増えていますが、決して大きな医局ではありません</a:t>
            </a:r>
            <a:endParaRPr kumimoji="1" lang="en-US" altLang="ja-JP" sz="4400" dirty="0"/>
          </a:p>
          <a:p>
            <a:pPr>
              <a:lnSpc>
                <a:spcPct val="150000"/>
              </a:lnSpc>
            </a:pPr>
            <a:r>
              <a:rPr kumimoji="1" lang="ja-JP" altLang="en-US" sz="4400"/>
              <a:t>・診断部と治療部が協力体制</a:t>
            </a:r>
            <a:endParaRPr kumimoji="1" lang="en-US" altLang="ja-JP" sz="4400" dirty="0"/>
          </a:p>
          <a:p>
            <a:pPr>
              <a:lnSpc>
                <a:spcPct val="150000"/>
              </a:lnSpc>
            </a:pPr>
            <a:r>
              <a:rPr kumimoji="1" lang="ja-JP" altLang="en-US" sz="4400"/>
              <a:t>・風通しのいい、融通の聞く医局</a:t>
            </a:r>
            <a:endParaRPr kumimoji="1" lang="en-US" altLang="ja-JP" sz="4400" dirty="0"/>
          </a:p>
          <a:p>
            <a:pPr>
              <a:lnSpc>
                <a:spcPct val="150000"/>
              </a:lnSpc>
            </a:pPr>
            <a:r>
              <a:rPr kumimoji="1" lang="ja-JP" altLang="en-US" sz="4400"/>
              <a:t>・やりたいことが遠慮なくやれる！</a:t>
            </a:r>
            <a:endParaRPr kumimoji="1" lang="en-US" altLang="ja-JP" sz="4400" dirty="0"/>
          </a:p>
          <a:p>
            <a:pPr>
              <a:lnSpc>
                <a:spcPct val="150000"/>
              </a:lnSpc>
            </a:pPr>
            <a:r>
              <a:rPr kumimoji="1" lang="ja-JP" altLang="en-US" sz="4400"/>
              <a:t>・バランスよく様々な年代が集まっている</a:t>
            </a:r>
            <a:endParaRPr kumimoji="1" lang="en-US" altLang="ja-JP" sz="4400" dirty="0"/>
          </a:p>
          <a:p>
            <a:pPr>
              <a:lnSpc>
                <a:spcPct val="150000"/>
              </a:lnSpc>
            </a:pPr>
            <a:endParaRPr kumimoji="1" lang="en-US" altLang="ja-JP" sz="4400" dirty="0"/>
          </a:p>
        </p:txBody>
      </p:sp>
      <p:cxnSp>
        <p:nvCxnSpPr>
          <p:cNvPr id="16" name="直線コネクタ 15">
            <a:extLst>
              <a:ext uri="{FF2B5EF4-FFF2-40B4-BE49-F238E27FC236}">
                <a16:creationId xmlns:a16="http://schemas.microsoft.com/office/drawing/2014/main" xmlns="" id="{F0E09667-F8FF-F84B-A1BD-AA3D540F5052}"/>
              </a:ext>
            </a:extLst>
          </p:cNvPr>
          <p:cNvCxnSpPr/>
          <p:nvPr/>
        </p:nvCxnSpPr>
        <p:spPr>
          <a:xfrm flipV="1">
            <a:off x="0" y="1317662"/>
            <a:ext cx="18288000" cy="125247"/>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図 14" descr="人, 屋内, 天井, テーブル が含まれている画像&#10;&#10;自動的に生成された説明">
            <a:extLst>
              <a:ext uri="{FF2B5EF4-FFF2-40B4-BE49-F238E27FC236}">
                <a16:creationId xmlns:a16="http://schemas.microsoft.com/office/drawing/2014/main" xmlns="" id="{73CA2F52-FD1E-1E4F-B443-D531B3794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1493" y="5318237"/>
            <a:ext cx="6466867" cy="4847962"/>
          </a:xfrm>
          <a:prstGeom prst="rect">
            <a:avLst/>
          </a:prstGeom>
        </p:spPr>
      </p:pic>
    </p:spTree>
    <p:extLst>
      <p:ext uri="{BB962C8B-B14F-4D97-AF65-F5344CB8AC3E}">
        <p14:creationId xmlns:p14="http://schemas.microsoft.com/office/powerpoint/2010/main" val="617747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B123811-D41E-4245-AE7D-33012115AABC}"/>
              </a:ext>
            </a:extLst>
          </p:cNvPr>
          <p:cNvSpPr>
            <a:spLocks noGrp="1"/>
          </p:cNvSpPr>
          <p:nvPr>
            <p:ph type="title"/>
          </p:nvPr>
        </p:nvSpPr>
        <p:spPr>
          <a:xfrm>
            <a:off x="3022600" y="34523"/>
            <a:ext cx="12242800" cy="1232839"/>
          </a:xfrm>
        </p:spPr>
        <p:txBody>
          <a:bodyPr/>
          <a:lstStyle/>
          <a:p>
            <a:r>
              <a:rPr lang="ja-JP" altLang="en-US"/>
              <a:t>千葉大学病院のススメ</a:t>
            </a:r>
            <a:endParaRPr kumimoji="1" lang="ja-JP" altLang="en-US"/>
          </a:p>
        </p:txBody>
      </p:sp>
      <p:sp>
        <p:nvSpPr>
          <p:cNvPr id="19" name="テキスト ボックス 18">
            <a:extLst>
              <a:ext uri="{FF2B5EF4-FFF2-40B4-BE49-F238E27FC236}">
                <a16:creationId xmlns:a16="http://schemas.microsoft.com/office/drawing/2014/main" xmlns="" id="{C2E847B8-2B4C-D14F-B302-0FACDB8C1002}"/>
              </a:ext>
            </a:extLst>
          </p:cNvPr>
          <p:cNvSpPr txBox="1"/>
          <p:nvPr/>
        </p:nvSpPr>
        <p:spPr>
          <a:xfrm>
            <a:off x="3974420" y="7227099"/>
            <a:ext cx="10339160" cy="2123658"/>
          </a:xfrm>
          <a:prstGeom prst="rect">
            <a:avLst/>
          </a:prstGeom>
          <a:noFill/>
        </p:spPr>
        <p:txBody>
          <a:bodyPr wrap="square" rtlCol="0">
            <a:spAutoFit/>
          </a:bodyPr>
          <a:lstStyle/>
          <a:p>
            <a:r>
              <a:rPr kumimoji="1" lang="ja-JP" altLang="en-US" sz="4400"/>
              <a:t>・</a:t>
            </a:r>
            <a:r>
              <a:rPr kumimoji="1" lang="en-US" altLang="ja-JP" sz="4400" dirty="0"/>
              <a:t>2021</a:t>
            </a:r>
            <a:r>
              <a:rPr kumimoji="1" lang="ja-JP" altLang="en-US" sz="4400"/>
              <a:t>年</a:t>
            </a:r>
            <a:r>
              <a:rPr kumimoji="1" lang="en-US" altLang="ja-JP" sz="4400" dirty="0"/>
              <a:t>1</a:t>
            </a:r>
            <a:r>
              <a:rPr kumimoji="1" lang="ja-JP" altLang="en-US" sz="4400"/>
              <a:t>月　新中央診療棟オープン！</a:t>
            </a:r>
            <a:endParaRPr kumimoji="1" lang="en-US" altLang="ja-JP" sz="4400" dirty="0"/>
          </a:p>
          <a:p>
            <a:r>
              <a:rPr kumimoji="1" lang="ja-JP" altLang="en-US" sz="4400"/>
              <a:t>・撮影装置一新！最新の装置導入</a:t>
            </a:r>
            <a:endParaRPr kumimoji="1" lang="en-US" altLang="ja-JP" sz="4400" dirty="0"/>
          </a:p>
          <a:p>
            <a:r>
              <a:rPr kumimoji="1" lang="ja-JP" altLang="en-US" sz="4400"/>
              <a:t>・居住環境も格段に良くなります</a:t>
            </a:r>
            <a:endParaRPr kumimoji="1" lang="en-US" altLang="ja-JP" sz="4400" dirty="0"/>
          </a:p>
        </p:txBody>
      </p:sp>
      <p:cxnSp>
        <p:nvCxnSpPr>
          <p:cNvPr id="22" name="直線コネクタ 21">
            <a:extLst>
              <a:ext uri="{FF2B5EF4-FFF2-40B4-BE49-F238E27FC236}">
                <a16:creationId xmlns:a16="http://schemas.microsoft.com/office/drawing/2014/main" xmlns="" id="{F799789B-F97E-8443-97FF-134C1408C8A6}"/>
              </a:ext>
            </a:extLst>
          </p:cNvPr>
          <p:cNvCxnSpPr>
            <a:cxnSpLocks/>
          </p:cNvCxnSpPr>
          <p:nvPr/>
        </p:nvCxnSpPr>
        <p:spPr>
          <a:xfrm>
            <a:off x="0" y="1317662"/>
            <a:ext cx="18288000" cy="1"/>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図 5" descr="屋外, 道路, シーン, 草 が含まれている画像&#10;&#10;自動的に生成された説明">
            <a:extLst>
              <a:ext uri="{FF2B5EF4-FFF2-40B4-BE49-F238E27FC236}">
                <a16:creationId xmlns:a16="http://schemas.microsoft.com/office/drawing/2014/main" xmlns="" id="{F6CF34BE-764D-4644-B417-74FC30130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1442909"/>
            <a:ext cx="8892215" cy="5257291"/>
          </a:xfrm>
          <a:prstGeom prst="rect">
            <a:avLst/>
          </a:prstGeom>
        </p:spPr>
      </p:pic>
      <p:pic>
        <p:nvPicPr>
          <p:cNvPr id="8" name="図 7" descr="屋外, 草, 建物, 大きい が含まれている画像&#10;&#10;自動的に生成された説明">
            <a:extLst>
              <a:ext uri="{FF2B5EF4-FFF2-40B4-BE49-F238E27FC236}">
                <a16:creationId xmlns:a16="http://schemas.microsoft.com/office/drawing/2014/main" xmlns="" id="{E2645389-6817-7545-A8B0-5486A6C05F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515"/>
          <a:stretch/>
        </p:blipFill>
        <p:spPr>
          <a:xfrm>
            <a:off x="888799" y="1448605"/>
            <a:ext cx="8255201" cy="5257291"/>
          </a:xfrm>
          <a:prstGeom prst="rect">
            <a:avLst/>
          </a:prstGeom>
        </p:spPr>
      </p:pic>
    </p:spTree>
    <p:extLst>
      <p:ext uri="{BB962C8B-B14F-4D97-AF65-F5344CB8AC3E}">
        <p14:creationId xmlns:p14="http://schemas.microsoft.com/office/powerpoint/2010/main" val="2769660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96658" y="61077"/>
            <a:ext cx="14094683" cy="1016197"/>
          </a:xfrm>
        </p:spPr>
        <p:txBody>
          <a:bodyPr>
            <a:normAutofit/>
          </a:bodyPr>
          <a:lstStyle/>
          <a:p>
            <a:pPr algn="ctr"/>
            <a:r>
              <a:rPr lang="ja-JP" altLang="en-US"/>
              <a:t>研修プログラム</a:t>
            </a:r>
            <a:endParaRPr kumimoji="1" lang="ja-JP" altLang="en-US" dirty="0"/>
          </a:p>
        </p:txBody>
      </p:sp>
      <p:cxnSp>
        <p:nvCxnSpPr>
          <p:cNvPr id="36" name="直線コネクタ 35">
            <a:extLst>
              <a:ext uri="{FF2B5EF4-FFF2-40B4-BE49-F238E27FC236}">
                <a16:creationId xmlns:a16="http://schemas.microsoft.com/office/drawing/2014/main" xmlns="" id="{2BC0549D-6068-8141-8C59-69A9FC7235E7}"/>
              </a:ext>
            </a:extLst>
          </p:cNvPr>
          <p:cNvCxnSpPr>
            <a:cxnSpLocks/>
          </p:cNvCxnSpPr>
          <p:nvPr/>
        </p:nvCxnSpPr>
        <p:spPr>
          <a:xfrm>
            <a:off x="0" y="1137690"/>
            <a:ext cx="18288000" cy="8946"/>
          </a:xfrm>
          <a:prstGeom prst="line">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xmlns="" id="{EEC6B16D-CADF-E14F-B3CF-BF27C263AC5A}"/>
              </a:ext>
            </a:extLst>
          </p:cNvPr>
          <p:cNvGrpSpPr/>
          <p:nvPr/>
        </p:nvGrpSpPr>
        <p:grpSpPr>
          <a:xfrm>
            <a:off x="6172503" y="1689002"/>
            <a:ext cx="4077695" cy="1763686"/>
            <a:chOff x="5610713" y="1723222"/>
            <a:chExt cx="4077695" cy="1763686"/>
          </a:xfrm>
        </p:grpSpPr>
        <p:sp>
          <p:nvSpPr>
            <p:cNvPr id="6" name="四角形吹き出し 5">
              <a:extLst>
                <a:ext uri="{FF2B5EF4-FFF2-40B4-BE49-F238E27FC236}">
                  <a16:creationId xmlns:a16="http://schemas.microsoft.com/office/drawing/2014/main" xmlns="" id="{06265222-93FA-D44C-ACCB-A33BFCE5E99E}"/>
                </a:ext>
              </a:extLst>
            </p:cNvPr>
            <p:cNvSpPr/>
            <p:nvPr/>
          </p:nvSpPr>
          <p:spPr>
            <a:xfrm>
              <a:off x="5610713" y="1723222"/>
              <a:ext cx="4077695" cy="1763686"/>
            </a:xfrm>
            <a:prstGeom prst="wedgeRectCallout">
              <a:avLst>
                <a:gd name="adj1" fmla="val -29291"/>
                <a:gd name="adj2" fmla="val 6684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テキスト ボックス 6">
              <a:extLst>
                <a:ext uri="{FF2B5EF4-FFF2-40B4-BE49-F238E27FC236}">
                  <a16:creationId xmlns:a16="http://schemas.microsoft.com/office/drawing/2014/main" xmlns="" id="{53A8F1A1-DAB5-A04C-B3AA-8ACC257DC160}"/>
                </a:ext>
              </a:extLst>
            </p:cNvPr>
            <p:cNvSpPr txBox="1"/>
            <p:nvPr/>
          </p:nvSpPr>
          <p:spPr>
            <a:xfrm>
              <a:off x="5891723" y="2053125"/>
              <a:ext cx="3515673" cy="1077218"/>
            </a:xfrm>
            <a:prstGeom prst="rect">
              <a:avLst/>
            </a:prstGeom>
            <a:noFill/>
          </p:spPr>
          <p:txBody>
            <a:bodyPr wrap="square" rtlCol="0">
              <a:spAutoFit/>
            </a:bodyPr>
            <a:lstStyle/>
            <a:p>
              <a:r>
                <a:rPr kumimoji="1" lang="ja-JP" altLang="en-US" sz="3200"/>
                <a:t>連携施設での研修</a:t>
              </a:r>
              <a:endParaRPr kumimoji="1" lang="en-US" altLang="ja-JP" sz="3200" dirty="0"/>
            </a:p>
            <a:p>
              <a:r>
                <a:rPr kumimoji="1" lang="en-US" altLang="ja-JP" sz="3200" dirty="0"/>
                <a:t>1〜2</a:t>
              </a:r>
              <a:r>
                <a:rPr kumimoji="1" lang="ja-JP" altLang="en-US" sz="3200"/>
                <a:t>年</a:t>
              </a:r>
            </a:p>
          </p:txBody>
        </p:sp>
      </p:grpSp>
      <p:sp>
        <p:nvSpPr>
          <p:cNvPr id="14" name="四角形吹き出し 13">
            <a:extLst>
              <a:ext uri="{FF2B5EF4-FFF2-40B4-BE49-F238E27FC236}">
                <a16:creationId xmlns:a16="http://schemas.microsoft.com/office/drawing/2014/main" xmlns="" id="{EB810319-685C-AD47-B628-E140D8BB5549}"/>
              </a:ext>
            </a:extLst>
          </p:cNvPr>
          <p:cNvSpPr/>
          <p:nvPr/>
        </p:nvSpPr>
        <p:spPr>
          <a:xfrm>
            <a:off x="11681774" y="1718936"/>
            <a:ext cx="3746647" cy="1539458"/>
          </a:xfrm>
          <a:prstGeom prst="wedgeRectCallout">
            <a:avLst>
              <a:gd name="adj1" fmla="val -35261"/>
              <a:gd name="adj2" fmla="val 7872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a:extLst>
              <a:ext uri="{FF2B5EF4-FFF2-40B4-BE49-F238E27FC236}">
                <a16:creationId xmlns:a16="http://schemas.microsoft.com/office/drawing/2014/main" xmlns="" id="{0C0E678D-2586-6044-9571-FC0E5EB2B309}"/>
              </a:ext>
            </a:extLst>
          </p:cNvPr>
          <p:cNvSpPr txBox="1"/>
          <p:nvPr/>
        </p:nvSpPr>
        <p:spPr>
          <a:xfrm>
            <a:off x="11773214" y="1991126"/>
            <a:ext cx="3563765" cy="954107"/>
          </a:xfrm>
          <a:prstGeom prst="rect">
            <a:avLst/>
          </a:prstGeom>
          <a:noFill/>
        </p:spPr>
        <p:txBody>
          <a:bodyPr wrap="square" rtlCol="0">
            <a:spAutoFit/>
          </a:bodyPr>
          <a:lstStyle/>
          <a:p>
            <a:r>
              <a:rPr kumimoji="1" lang="ja-JP" altLang="en-US" sz="2800"/>
              <a:t>サブスペシャリティの確率</a:t>
            </a:r>
          </a:p>
        </p:txBody>
      </p:sp>
      <p:grpSp>
        <p:nvGrpSpPr>
          <p:cNvPr id="41" name="グループ化 40">
            <a:extLst>
              <a:ext uri="{FF2B5EF4-FFF2-40B4-BE49-F238E27FC236}">
                <a16:creationId xmlns:a16="http://schemas.microsoft.com/office/drawing/2014/main" xmlns="" id="{70F6ECBD-AE03-5743-8A53-AF5D47976AEF}"/>
              </a:ext>
            </a:extLst>
          </p:cNvPr>
          <p:cNvGrpSpPr/>
          <p:nvPr/>
        </p:nvGrpSpPr>
        <p:grpSpPr>
          <a:xfrm>
            <a:off x="4254354" y="2444897"/>
            <a:ext cx="1502211" cy="916264"/>
            <a:chOff x="3391912" y="1928965"/>
            <a:chExt cx="1502211" cy="916264"/>
          </a:xfrm>
        </p:grpSpPr>
        <p:sp>
          <p:nvSpPr>
            <p:cNvPr id="17" name="四角形吹き出し 16">
              <a:extLst>
                <a:ext uri="{FF2B5EF4-FFF2-40B4-BE49-F238E27FC236}">
                  <a16:creationId xmlns:a16="http://schemas.microsoft.com/office/drawing/2014/main" xmlns="" id="{80F073D9-1231-5D46-9244-1273DD706DCD}"/>
                </a:ext>
              </a:extLst>
            </p:cNvPr>
            <p:cNvSpPr/>
            <p:nvPr/>
          </p:nvSpPr>
          <p:spPr>
            <a:xfrm>
              <a:off x="3391912" y="1928965"/>
              <a:ext cx="1502211" cy="916264"/>
            </a:xfrm>
            <a:prstGeom prst="wedgeRectCallout">
              <a:avLst>
                <a:gd name="adj1" fmla="val -3836"/>
                <a:gd name="adj2" fmla="val 8499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テキスト ボックス 17">
              <a:extLst>
                <a:ext uri="{FF2B5EF4-FFF2-40B4-BE49-F238E27FC236}">
                  <a16:creationId xmlns:a16="http://schemas.microsoft.com/office/drawing/2014/main" xmlns="" id="{453DDE1F-F8AC-294C-9F6C-1A94BD9EB655}"/>
                </a:ext>
              </a:extLst>
            </p:cNvPr>
            <p:cNvSpPr txBox="1"/>
            <p:nvPr/>
          </p:nvSpPr>
          <p:spPr>
            <a:xfrm>
              <a:off x="3574106" y="2014411"/>
              <a:ext cx="1186325" cy="646331"/>
            </a:xfrm>
            <a:prstGeom prst="rect">
              <a:avLst/>
            </a:prstGeom>
            <a:noFill/>
          </p:spPr>
          <p:txBody>
            <a:bodyPr wrap="square" rtlCol="0">
              <a:spAutoFit/>
            </a:bodyPr>
            <a:lstStyle/>
            <a:p>
              <a:r>
                <a:rPr kumimoji="1" lang="ja-JP" altLang="en-US" sz="3600"/>
                <a:t>入局</a:t>
              </a:r>
            </a:p>
          </p:txBody>
        </p:sp>
      </p:grpSp>
      <p:grpSp>
        <p:nvGrpSpPr>
          <p:cNvPr id="62" name="グループ化 61">
            <a:extLst>
              <a:ext uri="{FF2B5EF4-FFF2-40B4-BE49-F238E27FC236}">
                <a16:creationId xmlns:a16="http://schemas.microsoft.com/office/drawing/2014/main" xmlns="" id="{7A5C8243-5FB7-6841-B1A7-928BD85BF53B}"/>
              </a:ext>
            </a:extLst>
          </p:cNvPr>
          <p:cNvGrpSpPr/>
          <p:nvPr/>
        </p:nvGrpSpPr>
        <p:grpSpPr>
          <a:xfrm>
            <a:off x="2558182" y="3860812"/>
            <a:ext cx="13171636" cy="4020462"/>
            <a:chOff x="2558182" y="3860812"/>
            <a:chExt cx="13171636" cy="4020462"/>
          </a:xfrm>
        </p:grpSpPr>
        <p:sp>
          <p:nvSpPr>
            <p:cNvPr id="4" name="ホームベース 3">
              <a:extLst>
                <a:ext uri="{FF2B5EF4-FFF2-40B4-BE49-F238E27FC236}">
                  <a16:creationId xmlns:a16="http://schemas.microsoft.com/office/drawing/2014/main" xmlns="" id="{EF4CE1A8-554C-EE43-93F7-F78816575558}"/>
                </a:ext>
              </a:extLst>
            </p:cNvPr>
            <p:cNvSpPr/>
            <p:nvPr/>
          </p:nvSpPr>
          <p:spPr>
            <a:xfrm>
              <a:off x="2580480" y="3860814"/>
              <a:ext cx="13127037" cy="1349408"/>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ホームベース 15">
              <a:extLst>
                <a:ext uri="{FF2B5EF4-FFF2-40B4-BE49-F238E27FC236}">
                  <a16:creationId xmlns:a16="http://schemas.microsoft.com/office/drawing/2014/main" xmlns="" id="{F764E4EE-C230-BF4C-BD19-92C4F889739A}"/>
                </a:ext>
              </a:extLst>
            </p:cNvPr>
            <p:cNvSpPr/>
            <p:nvPr/>
          </p:nvSpPr>
          <p:spPr>
            <a:xfrm>
              <a:off x="2602781" y="5210222"/>
              <a:ext cx="13127037" cy="1349408"/>
            </a:xfrm>
            <a:prstGeom prst="homePlat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9" name="ホームベース 18">
              <a:extLst>
                <a:ext uri="{FF2B5EF4-FFF2-40B4-BE49-F238E27FC236}">
                  <a16:creationId xmlns:a16="http://schemas.microsoft.com/office/drawing/2014/main" xmlns="" id="{1D8F6443-779C-7D4E-B58D-4E5C19418506}"/>
                </a:ext>
              </a:extLst>
            </p:cNvPr>
            <p:cNvSpPr/>
            <p:nvPr/>
          </p:nvSpPr>
          <p:spPr>
            <a:xfrm>
              <a:off x="2580479" y="6504103"/>
              <a:ext cx="13127037" cy="1349408"/>
            </a:xfrm>
            <a:prstGeom prst="homePlate">
              <a:avLst/>
            </a:prstGeom>
            <a:solidFill>
              <a:schemeClr val="accent5">
                <a:lumMod val="40000"/>
                <a:lumOff val="60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2" name="直線コネクタ 11">
              <a:extLst>
                <a:ext uri="{FF2B5EF4-FFF2-40B4-BE49-F238E27FC236}">
                  <a16:creationId xmlns:a16="http://schemas.microsoft.com/office/drawing/2014/main" xmlns="" id="{F98E2EFA-B399-AF4E-A24D-3E81BB41224A}"/>
                </a:ext>
              </a:extLst>
            </p:cNvPr>
            <p:cNvCxnSpPr>
              <a:cxnSpLocks/>
            </p:cNvCxnSpPr>
            <p:nvPr/>
          </p:nvCxnSpPr>
          <p:spPr>
            <a:xfrm>
              <a:off x="4999033" y="3860814"/>
              <a:ext cx="0" cy="399269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xmlns="" id="{42790929-3186-DC4E-8265-518B84C5F9D2}"/>
                </a:ext>
              </a:extLst>
            </p:cNvPr>
            <p:cNvCxnSpPr>
              <a:cxnSpLocks/>
            </p:cNvCxnSpPr>
            <p:nvPr/>
          </p:nvCxnSpPr>
          <p:spPr>
            <a:xfrm>
              <a:off x="3781652" y="6504103"/>
              <a:ext cx="0" cy="134940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xmlns="" id="{BA682D43-CE39-7D4A-8714-7A9ACF015662}"/>
                </a:ext>
              </a:extLst>
            </p:cNvPr>
            <p:cNvCxnSpPr>
              <a:cxnSpLocks/>
            </p:cNvCxnSpPr>
            <p:nvPr/>
          </p:nvCxnSpPr>
          <p:spPr>
            <a:xfrm>
              <a:off x="8604591" y="3860812"/>
              <a:ext cx="0" cy="399269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xmlns="" id="{E1904851-046D-1748-A544-F650E07CF8B7}"/>
                </a:ext>
              </a:extLst>
            </p:cNvPr>
            <p:cNvCxnSpPr/>
            <p:nvPr/>
          </p:nvCxnSpPr>
          <p:spPr>
            <a:xfrm>
              <a:off x="2580479" y="3860814"/>
              <a:ext cx="0" cy="399269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xmlns="" id="{B5A532EA-2D39-834F-8DDF-634403CC9F98}"/>
                </a:ext>
              </a:extLst>
            </p:cNvPr>
            <p:cNvCxnSpPr>
              <a:cxnSpLocks/>
            </p:cNvCxnSpPr>
            <p:nvPr/>
          </p:nvCxnSpPr>
          <p:spPr>
            <a:xfrm>
              <a:off x="6172503" y="6504103"/>
              <a:ext cx="0" cy="134940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xmlns="" id="{C009FDEE-B10D-D841-86A2-AFBCE5C4A526}"/>
                </a:ext>
              </a:extLst>
            </p:cNvPr>
            <p:cNvCxnSpPr/>
            <p:nvPr/>
          </p:nvCxnSpPr>
          <p:spPr>
            <a:xfrm>
              <a:off x="11102461" y="3888577"/>
              <a:ext cx="0" cy="399269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xmlns="" id="{8CC6FA57-F3C4-3042-8E79-E2B52CDA691B}"/>
                </a:ext>
              </a:extLst>
            </p:cNvPr>
            <p:cNvCxnSpPr>
              <a:cxnSpLocks/>
            </p:cNvCxnSpPr>
            <p:nvPr/>
          </p:nvCxnSpPr>
          <p:spPr>
            <a:xfrm>
              <a:off x="7373118" y="6504102"/>
              <a:ext cx="0" cy="134940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xmlns="" id="{200FE1AD-D72E-8243-B7C7-2433820F6B6B}"/>
                </a:ext>
              </a:extLst>
            </p:cNvPr>
            <p:cNvCxnSpPr>
              <a:cxnSpLocks/>
            </p:cNvCxnSpPr>
            <p:nvPr/>
          </p:nvCxnSpPr>
          <p:spPr>
            <a:xfrm>
              <a:off x="9879980" y="6504101"/>
              <a:ext cx="0" cy="134940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xmlns="" id="{599422AF-0BE5-0046-A243-B89060730B99}"/>
                </a:ext>
              </a:extLst>
            </p:cNvPr>
            <p:cNvCxnSpPr>
              <a:cxnSpLocks/>
            </p:cNvCxnSpPr>
            <p:nvPr/>
          </p:nvCxnSpPr>
          <p:spPr>
            <a:xfrm>
              <a:off x="12279654" y="6509565"/>
              <a:ext cx="0" cy="134940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xmlns="" id="{3CBF2397-0EA6-BD4F-B7B2-27A9FADDED38}"/>
                </a:ext>
              </a:extLst>
            </p:cNvPr>
            <p:cNvCxnSpPr>
              <a:cxnSpLocks/>
            </p:cNvCxnSpPr>
            <p:nvPr/>
          </p:nvCxnSpPr>
          <p:spPr>
            <a:xfrm>
              <a:off x="13523804" y="6509565"/>
              <a:ext cx="0" cy="134940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xmlns="" id="{B1EA44F1-327E-764F-B5BC-EF297B3CC955}"/>
                </a:ext>
              </a:extLst>
            </p:cNvPr>
            <p:cNvCxnSpPr>
              <a:cxnSpLocks/>
              <a:stCxn id="16" idx="3"/>
            </p:cNvCxnSpPr>
            <p:nvPr/>
          </p:nvCxnSpPr>
          <p:spPr>
            <a:xfrm flipH="1" flipV="1">
              <a:off x="11102462" y="5839656"/>
              <a:ext cx="4627356" cy="4527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xmlns="" id="{313C47EC-B6B1-E44A-B181-0A5062F36A48}"/>
                </a:ext>
              </a:extLst>
            </p:cNvPr>
            <p:cNvSpPr txBox="1"/>
            <p:nvPr/>
          </p:nvSpPr>
          <p:spPr>
            <a:xfrm>
              <a:off x="3003262" y="6852627"/>
              <a:ext cx="669073" cy="707886"/>
            </a:xfrm>
            <a:prstGeom prst="rect">
              <a:avLst/>
            </a:prstGeom>
            <a:noFill/>
          </p:spPr>
          <p:txBody>
            <a:bodyPr wrap="square" rtlCol="0">
              <a:spAutoFit/>
            </a:bodyPr>
            <a:lstStyle/>
            <a:p>
              <a:r>
                <a:rPr kumimoji="1" lang="en-US" altLang="ja-JP" sz="4000" dirty="0"/>
                <a:t>1</a:t>
              </a:r>
              <a:endParaRPr kumimoji="1" lang="ja-JP" altLang="en-US" sz="4000"/>
            </a:p>
          </p:txBody>
        </p:sp>
        <p:sp>
          <p:nvSpPr>
            <p:cNvPr id="43" name="テキスト ボックス 42">
              <a:extLst>
                <a:ext uri="{FF2B5EF4-FFF2-40B4-BE49-F238E27FC236}">
                  <a16:creationId xmlns:a16="http://schemas.microsoft.com/office/drawing/2014/main" xmlns="" id="{6723D306-A1BF-3A4A-97B3-5C9C4C0420A4}"/>
                </a:ext>
              </a:extLst>
            </p:cNvPr>
            <p:cNvSpPr txBox="1"/>
            <p:nvPr/>
          </p:nvSpPr>
          <p:spPr>
            <a:xfrm>
              <a:off x="4176731" y="6852626"/>
              <a:ext cx="669073" cy="707886"/>
            </a:xfrm>
            <a:prstGeom prst="rect">
              <a:avLst/>
            </a:prstGeom>
            <a:noFill/>
          </p:spPr>
          <p:txBody>
            <a:bodyPr wrap="square" rtlCol="0">
              <a:spAutoFit/>
            </a:bodyPr>
            <a:lstStyle/>
            <a:p>
              <a:r>
                <a:rPr kumimoji="1" lang="en-US" altLang="ja-JP" sz="4000" dirty="0"/>
                <a:t>2</a:t>
              </a:r>
              <a:endParaRPr kumimoji="1" lang="ja-JP" altLang="en-US" sz="4000"/>
            </a:p>
          </p:txBody>
        </p:sp>
        <p:sp>
          <p:nvSpPr>
            <p:cNvPr id="44" name="テキスト ボックス 43">
              <a:extLst>
                <a:ext uri="{FF2B5EF4-FFF2-40B4-BE49-F238E27FC236}">
                  <a16:creationId xmlns:a16="http://schemas.microsoft.com/office/drawing/2014/main" xmlns="" id="{625751B3-60AA-6940-A672-62540C28E644}"/>
                </a:ext>
              </a:extLst>
            </p:cNvPr>
            <p:cNvSpPr txBox="1"/>
            <p:nvPr/>
          </p:nvSpPr>
          <p:spPr>
            <a:xfrm>
              <a:off x="5342584" y="6883573"/>
              <a:ext cx="669073" cy="707886"/>
            </a:xfrm>
            <a:prstGeom prst="rect">
              <a:avLst/>
            </a:prstGeom>
            <a:noFill/>
          </p:spPr>
          <p:txBody>
            <a:bodyPr wrap="square" rtlCol="0">
              <a:spAutoFit/>
            </a:bodyPr>
            <a:lstStyle/>
            <a:p>
              <a:r>
                <a:rPr kumimoji="1" lang="en-US" altLang="ja-JP" sz="4000" dirty="0"/>
                <a:t>3</a:t>
              </a:r>
              <a:endParaRPr kumimoji="1" lang="ja-JP" altLang="en-US" sz="4000"/>
            </a:p>
          </p:txBody>
        </p:sp>
        <p:sp>
          <p:nvSpPr>
            <p:cNvPr id="45" name="テキスト ボックス 44">
              <a:extLst>
                <a:ext uri="{FF2B5EF4-FFF2-40B4-BE49-F238E27FC236}">
                  <a16:creationId xmlns:a16="http://schemas.microsoft.com/office/drawing/2014/main" xmlns="" id="{9433C147-AADE-DD40-8647-6372DA94D4B6}"/>
                </a:ext>
              </a:extLst>
            </p:cNvPr>
            <p:cNvSpPr txBox="1"/>
            <p:nvPr/>
          </p:nvSpPr>
          <p:spPr>
            <a:xfrm>
              <a:off x="11483360" y="6883573"/>
              <a:ext cx="669073" cy="707886"/>
            </a:xfrm>
            <a:prstGeom prst="rect">
              <a:avLst/>
            </a:prstGeom>
            <a:noFill/>
          </p:spPr>
          <p:txBody>
            <a:bodyPr wrap="square" rtlCol="0">
              <a:spAutoFit/>
            </a:bodyPr>
            <a:lstStyle/>
            <a:p>
              <a:r>
                <a:rPr kumimoji="1" lang="en-US" altLang="ja-JP" sz="4000" dirty="0"/>
                <a:t>8</a:t>
              </a:r>
              <a:endParaRPr kumimoji="1" lang="ja-JP" altLang="en-US" sz="4000"/>
            </a:p>
          </p:txBody>
        </p:sp>
        <p:sp>
          <p:nvSpPr>
            <p:cNvPr id="46" name="テキスト ボックス 45">
              <a:extLst>
                <a:ext uri="{FF2B5EF4-FFF2-40B4-BE49-F238E27FC236}">
                  <a16:creationId xmlns:a16="http://schemas.microsoft.com/office/drawing/2014/main" xmlns="" id="{88CFC9D5-594C-4642-819F-0F7968DC09D3}"/>
                </a:ext>
              </a:extLst>
            </p:cNvPr>
            <p:cNvSpPr txBox="1"/>
            <p:nvPr/>
          </p:nvSpPr>
          <p:spPr>
            <a:xfrm>
              <a:off x="12698712" y="6883573"/>
              <a:ext cx="669073" cy="707886"/>
            </a:xfrm>
            <a:prstGeom prst="rect">
              <a:avLst/>
            </a:prstGeom>
            <a:noFill/>
          </p:spPr>
          <p:txBody>
            <a:bodyPr wrap="square" rtlCol="0">
              <a:spAutoFit/>
            </a:bodyPr>
            <a:lstStyle/>
            <a:p>
              <a:r>
                <a:rPr kumimoji="1" lang="en-US" altLang="ja-JP" sz="4000" dirty="0"/>
                <a:t>9</a:t>
              </a:r>
              <a:endParaRPr kumimoji="1" lang="ja-JP" altLang="en-US" sz="4000"/>
            </a:p>
          </p:txBody>
        </p:sp>
        <p:sp>
          <p:nvSpPr>
            <p:cNvPr id="47" name="テキスト ボックス 46">
              <a:extLst>
                <a:ext uri="{FF2B5EF4-FFF2-40B4-BE49-F238E27FC236}">
                  <a16:creationId xmlns:a16="http://schemas.microsoft.com/office/drawing/2014/main" xmlns="" id="{8F018058-8E03-774D-B7D0-153EED438E22}"/>
                </a:ext>
              </a:extLst>
            </p:cNvPr>
            <p:cNvSpPr txBox="1"/>
            <p:nvPr/>
          </p:nvSpPr>
          <p:spPr>
            <a:xfrm>
              <a:off x="7770593" y="6861271"/>
              <a:ext cx="669073" cy="707886"/>
            </a:xfrm>
            <a:prstGeom prst="rect">
              <a:avLst/>
            </a:prstGeom>
            <a:noFill/>
          </p:spPr>
          <p:txBody>
            <a:bodyPr wrap="square" rtlCol="0">
              <a:spAutoFit/>
            </a:bodyPr>
            <a:lstStyle/>
            <a:p>
              <a:r>
                <a:rPr kumimoji="1" lang="en-US" altLang="ja-JP" sz="4000" dirty="0"/>
                <a:t>5</a:t>
              </a:r>
              <a:endParaRPr kumimoji="1" lang="ja-JP" altLang="en-US" sz="4000"/>
            </a:p>
          </p:txBody>
        </p:sp>
        <p:sp>
          <p:nvSpPr>
            <p:cNvPr id="48" name="テキスト ボックス 47">
              <a:extLst>
                <a:ext uri="{FF2B5EF4-FFF2-40B4-BE49-F238E27FC236}">
                  <a16:creationId xmlns:a16="http://schemas.microsoft.com/office/drawing/2014/main" xmlns="" id="{B0FF53AD-6E91-F74A-A187-9C540CA08FC8}"/>
                </a:ext>
              </a:extLst>
            </p:cNvPr>
            <p:cNvSpPr txBox="1"/>
            <p:nvPr/>
          </p:nvSpPr>
          <p:spPr>
            <a:xfrm>
              <a:off x="6568393" y="6852626"/>
              <a:ext cx="669073" cy="707886"/>
            </a:xfrm>
            <a:prstGeom prst="rect">
              <a:avLst/>
            </a:prstGeom>
            <a:noFill/>
          </p:spPr>
          <p:txBody>
            <a:bodyPr wrap="square" rtlCol="0">
              <a:spAutoFit/>
            </a:bodyPr>
            <a:lstStyle/>
            <a:p>
              <a:r>
                <a:rPr kumimoji="1" lang="en-US" altLang="ja-JP" sz="4000" dirty="0"/>
                <a:t>4</a:t>
              </a:r>
              <a:endParaRPr kumimoji="1" lang="ja-JP" altLang="en-US" sz="4000"/>
            </a:p>
          </p:txBody>
        </p:sp>
        <p:sp>
          <p:nvSpPr>
            <p:cNvPr id="49" name="テキスト ボックス 48">
              <a:extLst>
                <a:ext uri="{FF2B5EF4-FFF2-40B4-BE49-F238E27FC236}">
                  <a16:creationId xmlns:a16="http://schemas.microsoft.com/office/drawing/2014/main" xmlns="" id="{BC1CBC04-2502-9049-B2BC-5A751B811144}"/>
                </a:ext>
              </a:extLst>
            </p:cNvPr>
            <p:cNvSpPr txBox="1"/>
            <p:nvPr/>
          </p:nvSpPr>
          <p:spPr>
            <a:xfrm>
              <a:off x="9036733" y="6852626"/>
              <a:ext cx="669073" cy="707886"/>
            </a:xfrm>
            <a:prstGeom prst="rect">
              <a:avLst/>
            </a:prstGeom>
            <a:noFill/>
          </p:spPr>
          <p:txBody>
            <a:bodyPr wrap="square" rtlCol="0">
              <a:spAutoFit/>
            </a:bodyPr>
            <a:lstStyle/>
            <a:p>
              <a:r>
                <a:rPr kumimoji="1" lang="en-US" altLang="ja-JP" sz="4000" dirty="0"/>
                <a:t>6</a:t>
              </a:r>
              <a:endParaRPr kumimoji="1" lang="ja-JP" altLang="en-US" sz="4000"/>
            </a:p>
          </p:txBody>
        </p:sp>
        <p:sp>
          <p:nvSpPr>
            <p:cNvPr id="50" name="テキスト ボックス 49">
              <a:extLst>
                <a:ext uri="{FF2B5EF4-FFF2-40B4-BE49-F238E27FC236}">
                  <a16:creationId xmlns:a16="http://schemas.microsoft.com/office/drawing/2014/main" xmlns="" id="{310E3DD2-6811-B043-8E2C-1F321F1608E8}"/>
                </a:ext>
              </a:extLst>
            </p:cNvPr>
            <p:cNvSpPr txBox="1"/>
            <p:nvPr/>
          </p:nvSpPr>
          <p:spPr>
            <a:xfrm>
              <a:off x="10260879" y="6895422"/>
              <a:ext cx="669073" cy="707886"/>
            </a:xfrm>
            <a:prstGeom prst="rect">
              <a:avLst/>
            </a:prstGeom>
            <a:noFill/>
          </p:spPr>
          <p:txBody>
            <a:bodyPr wrap="square" rtlCol="0">
              <a:spAutoFit/>
            </a:bodyPr>
            <a:lstStyle/>
            <a:p>
              <a:r>
                <a:rPr kumimoji="1" lang="en-US" altLang="ja-JP" sz="4000" dirty="0"/>
                <a:t>7</a:t>
              </a:r>
              <a:endParaRPr kumimoji="1" lang="ja-JP" altLang="en-US" sz="4000"/>
            </a:p>
          </p:txBody>
        </p:sp>
        <p:sp>
          <p:nvSpPr>
            <p:cNvPr id="51" name="テキスト ボックス 50">
              <a:extLst>
                <a:ext uri="{FF2B5EF4-FFF2-40B4-BE49-F238E27FC236}">
                  <a16:creationId xmlns:a16="http://schemas.microsoft.com/office/drawing/2014/main" xmlns="" id="{48AFCA64-9484-204D-92D9-411B782AFCB6}"/>
                </a:ext>
              </a:extLst>
            </p:cNvPr>
            <p:cNvSpPr txBox="1"/>
            <p:nvPr/>
          </p:nvSpPr>
          <p:spPr>
            <a:xfrm>
              <a:off x="2558182" y="5442440"/>
              <a:ext cx="2475567" cy="646331"/>
            </a:xfrm>
            <a:prstGeom prst="rect">
              <a:avLst/>
            </a:prstGeom>
            <a:noFill/>
          </p:spPr>
          <p:txBody>
            <a:bodyPr wrap="square" rtlCol="0">
              <a:spAutoFit/>
            </a:bodyPr>
            <a:lstStyle/>
            <a:p>
              <a:r>
                <a:rPr kumimoji="1" lang="ja-JP" altLang="en-US" sz="3600"/>
                <a:t>初期研修医</a:t>
              </a:r>
            </a:p>
          </p:txBody>
        </p:sp>
        <p:sp>
          <p:nvSpPr>
            <p:cNvPr id="52" name="テキスト ボックス 51">
              <a:extLst>
                <a:ext uri="{FF2B5EF4-FFF2-40B4-BE49-F238E27FC236}">
                  <a16:creationId xmlns:a16="http://schemas.microsoft.com/office/drawing/2014/main" xmlns="" id="{31CB44EB-F89F-AE4A-B705-BD76CB6D7D0A}"/>
                </a:ext>
              </a:extLst>
            </p:cNvPr>
            <p:cNvSpPr txBox="1"/>
            <p:nvPr/>
          </p:nvSpPr>
          <p:spPr>
            <a:xfrm>
              <a:off x="5152263" y="5442440"/>
              <a:ext cx="3952963" cy="646331"/>
            </a:xfrm>
            <a:prstGeom prst="rect">
              <a:avLst/>
            </a:prstGeom>
            <a:noFill/>
          </p:spPr>
          <p:txBody>
            <a:bodyPr wrap="square" rtlCol="0">
              <a:spAutoFit/>
            </a:bodyPr>
            <a:lstStyle/>
            <a:p>
              <a:r>
                <a:rPr kumimoji="1" lang="ja-JP" altLang="en-US" sz="3600"/>
                <a:t>放射線科専攻医</a:t>
              </a:r>
            </a:p>
          </p:txBody>
        </p:sp>
        <p:sp>
          <p:nvSpPr>
            <p:cNvPr id="54" name="テキスト ボックス 53">
              <a:extLst>
                <a:ext uri="{FF2B5EF4-FFF2-40B4-BE49-F238E27FC236}">
                  <a16:creationId xmlns:a16="http://schemas.microsoft.com/office/drawing/2014/main" xmlns="" id="{AB18DE90-57D0-EC45-B74B-32FB65D0B2B3}"/>
                </a:ext>
              </a:extLst>
            </p:cNvPr>
            <p:cNvSpPr txBox="1"/>
            <p:nvPr/>
          </p:nvSpPr>
          <p:spPr>
            <a:xfrm>
              <a:off x="8821908" y="5303769"/>
              <a:ext cx="2063237" cy="1200329"/>
            </a:xfrm>
            <a:prstGeom prst="rect">
              <a:avLst/>
            </a:prstGeom>
            <a:noFill/>
          </p:spPr>
          <p:txBody>
            <a:bodyPr wrap="square" rtlCol="0">
              <a:spAutoFit/>
            </a:bodyPr>
            <a:lstStyle/>
            <a:p>
              <a:pPr algn="ctr"/>
              <a:r>
                <a:rPr kumimoji="1" lang="ja-JP" altLang="en-US" sz="3600"/>
                <a:t>放射線科</a:t>
              </a:r>
              <a:endParaRPr kumimoji="1" lang="en-US" altLang="ja-JP" sz="3600" dirty="0"/>
            </a:p>
            <a:p>
              <a:pPr algn="ctr"/>
              <a:r>
                <a:rPr kumimoji="1" lang="ja-JP" altLang="en-US" sz="3600"/>
                <a:t>専門医</a:t>
              </a:r>
            </a:p>
          </p:txBody>
        </p:sp>
        <p:sp>
          <p:nvSpPr>
            <p:cNvPr id="55" name="テキスト ボックス 54">
              <a:extLst>
                <a:ext uri="{FF2B5EF4-FFF2-40B4-BE49-F238E27FC236}">
                  <a16:creationId xmlns:a16="http://schemas.microsoft.com/office/drawing/2014/main" xmlns="" id="{4389E3F8-028D-B643-80A7-4EABE6A1DCF0}"/>
                </a:ext>
              </a:extLst>
            </p:cNvPr>
            <p:cNvSpPr txBox="1"/>
            <p:nvPr/>
          </p:nvSpPr>
          <p:spPr>
            <a:xfrm>
              <a:off x="11124763" y="5862291"/>
              <a:ext cx="3952963" cy="646331"/>
            </a:xfrm>
            <a:prstGeom prst="rect">
              <a:avLst/>
            </a:prstGeom>
            <a:noFill/>
          </p:spPr>
          <p:txBody>
            <a:bodyPr wrap="square" rtlCol="0">
              <a:spAutoFit/>
            </a:bodyPr>
            <a:lstStyle/>
            <a:p>
              <a:r>
                <a:rPr kumimoji="1" lang="ja-JP" altLang="en-US" sz="3600"/>
                <a:t>放射線治療専門医</a:t>
              </a:r>
            </a:p>
          </p:txBody>
        </p:sp>
        <p:sp>
          <p:nvSpPr>
            <p:cNvPr id="56" name="テキスト ボックス 55">
              <a:extLst>
                <a:ext uri="{FF2B5EF4-FFF2-40B4-BE49-F238E27FC236}">
                  <a16:creationId xmlns:a16="http://schemas.microsoft.com/office/drawing/2014/main" xmlns="" id="{5C9DA6DC-17FB-F941-A052-7570413F4AFA}"/>
                </a:ext>
              </a:extLst>
            </p:cNvPr>
            <p:cNvSpPr txBox="1"/>
            <p:nvPr/>
          </p:nvSpPr>
          <p:spPr>
            <a:xfrm>
              <a:off x="11102461" y="5212571"/>
              <a:ext cx="3952963" cy="646331"/>
            </a:xfrm>
            <a:prstGeom prst="rect">
              <a:avLst/>
            </a:prstGeom>
            <a:noFill/>
          </p:spPr>
          <p:txBody>
            <a:bodyPr wrap="square" rtlCol="0">
              <a:spAutoFit/>
            </a:bodyPr>
            <a:lstStyle/>
            <a:p>
              <a:r>
                <a:rPr kumimoji="1" lang="ja-JP" altLang="en-US" sz="3600"/>
                <a:t>放射線診断専門医</a:t>
              </a:r>
            </a:p>
          </p:txBody>
        </p:sp>
        <p:sp>
          <p:nvSpPr>
            <p:cNvPr id="57" name="テキスト ボックス 56">
              <a:extLst>
                <a:ext uri="{FF2B5EF4-FFF2-40B4-BE49-F238E27FC236}">
                  <a16:creationId xmlns:a16="http://schemas.microsoft.com/office/drawing/2014/main" xmlns="" id="{D40DAC8E-46FA-704A-96BF-CA15CCBBF0B9}"/>
                </a:ext>
              </a:extLst>
            </p:cNvPr>
            <p:cNvSpPr txBox="1"/>
            <p:nvPr/>
          </p:nvSpPr>
          <p:spPr>
            <a:xfrm>
              <a:off x="13873189" y="6883573"/>
              <a:ext cx="786103" cy="707886"/>
            </a:xfrm>
            <a:prstGeom prst="rect">
              <a:avLst/>
            </a:prstGeom>
            <a:noFill/>
          </p:spPr>
          <p:txBody>
            <a:bodyPr wrap="square" rtlCol="0">
              <a:spAutoFit/>
            </a:bodyPr>
            <a:lstStyle/>
            <a:p>
              <a:r>
                <a:rPr kumimoji="1" lang="en-US" altLang="ja-JP" sz="4000" dirty="0"/>
                <a:t>10</a:t>
              </a:r>
              <a:endParaRPr kumimoji="1" lang="ja-JP" altLang="en-US" sz="4000"/>
            </a:p>
          </p:txBody>
        </p:sp>
        <p:sp>
          <p:nvSpPr>
            <p:cNvPr id="58" name="テキスト ボックス 57">
              <a:extLst>
                <a:ext uri="{FF2B5EF4-FFF2-40B4-BE49-F238E27FC236}">
                  <a16:creationId xmlns:a16="http://schemas.microsoft.com/office/drawing/2014/main" xmlns="" id="{E1963CF4-AF9C-EE40-B0FD-C8A7DCD14062}"/>
                </a:ext>
              </a:extLst>
            </p:cNvPr>
            <p:cNvSpPr txBox="1"/>
            <p:nvPr/>
          </p:nvSpPr>
          <p:spPr>
            <a:xfrm>
              <a:off x="2747577" y="4211010"/>
              <a:ext cx="2475567" cy="646331"/>
            </a:xfrm>
            <a:prstGeom prst="rect">
              <a:avLst/>
            </a:prstGeom>
            <a:noFill/>
          </p:spPr>
          <p:txBody>
            <a:bodyPr wrap="square" rtlCol="0">
              <a:spAutoFit/>
            </a:bodyPr>
            <a:lstStyle/>
            <a:p>
              <a:r>
                <a:rPr kumimoji="1" lang="ja-JP" altLang="en-US" sz="3600"/>
                <a:t>初期研修</a:t>
              </a:r>
            </a:p>
          </p:txBody>
        </p:sp>
        <p:sp>
          <p:nvSpPr>
            <p:cNvPr id="59" name="テキスト ボックス 58">
              <a:extLst>
                <a:ext uri="{FF2B5EF4-FFF2-40B4-BE49-F238E27FC236}">
                  <a16:creationId xmlns:a16="http://schemas.microsoft.com/office/drawing/2014/main" xmlns="" id="{E5D07A44-B1B7-3041-8A65-6CC1A945FBD7}"/>
                </a:ext>
              </a:extLst>
            </p:cNvPr>
            <p:cNvSpPr txBox="1"/>
            <p:nvPr/>
          </p:nvSpPr>
          <p:spPr>
            <a:xfrm>
              <a:off x="5601956" y="3982130"/>
              <a:ext cx="2736148" cy="1200329"/>
            </a:xfrm>
            <a:prstGeom prst="rect">
              <a:avLst/>
            </a:prstGeom>
            <a:noFill/>
          </p:spPr>
          <p:txBody>
            <a:bodyPr wrap="square" rtlCol="0">
              <a:spAutoFit/>
            </a:bodyPr>
            <a:lstStyle/>
            <a:p>
              <a:r>
                <a:rPr kumimoji="1" lang="ja-JP" altLang="en-US" sz="3600"/>
                <a:t>専門研修</a:t>
              </a:r>
              <a:endParaRPr kumimoji="1" lang="en-US" altLang="ja-JP" sz="3600" dirty="0"/>
            </a:p>
            <a:p>
              <a:r>
                <a:rPr kumimoji="1" lang="ja-JP" altLang="en-US" sz="3600"/>
                <a:t>プログラム</a:t>
              </a:r>
              <a:endParaRPr kumimoji="1" lang="en-US" altLang="ja-JP" sz="3600" dirty="0"/>
            </a:p>
          </p:txBody>
        </p:sp>
        <p:sp>
          <p:nvSpPr>
            <p:cNvPr id="60" name="テキスト ボックス 59">
              <a:extLst>
                <a:ext uri="{FF2B5EF4-FFF2-40B4-BE49-F238E27FC236}">
                  <a16:creationId xmlns:a16="http://schemas.microsoft.com/office/drawing/2014/main" xmlns="" id="{51B7F60E-650B-014D-A4C7-202F20373D90}"/>
                </a:ext>
              </a:extLst>
            </p:cNvPr>
            <p:cNvSpPr txBox="1"/>
            <p:nvPr/>
          </p:nvSpPr>
          <p:spPr>
            <a:xfrm>
              <a:off x="8828701" y="4226234"/>
              <a:ext cx="2736148" cy="646331"/>
            </a:xfrm>
            <a:prstGeom prst="rect">
              <a:avLst/>
            </a:prstGeom>
            <a:noFill/>
          </p:spPr>
          <p:txBody>
            <a:bodyPr wrap="square" rtlCol="0">
              <a:spAutoFit/>
            </a:bodyPr>
            <a:lstStyle/>
            <a:p>
              <a:r>
                <a:rPr kumimoji="1" lang="ja-JP" altLang="en-US" sz="3600"/>
                <a:t>専門研修</a:t>
              </a:r>
              <a:endParaRPr kumimoji="1" lang="en-US" altLang="ja-JP" sz="3600" dirty="0"/>
            </a:p>
          </p:txBody>
        </p:sp>
        <p:sp>
          <p:nvSpPr>
            <p:cNvPr id="61" name="テキスト ボックス 60">
              <a:extLst>
                <a:ext uri="{FF2B5EF4-FFF2-40B4-BE49-F238E27FC236}">
                  <a16:creationId xmlns:a16="http://schemas.microsoft.com/office/drawing/2014/main" xmlns="" id="{56C53E7E-8EC9-F945-B3FD-4E9D64ED26AE}"/>
                </a:ext>
              </a:extLst>
            </p:cNvPr>
            <p:cNvSpPr txBox="1"/>
            <p:nvPr/>
          </p:nvSpPr>
          <p:spPr>
            <a:xfrm>
              <a:off x="11509795" y="4198471"/>
              <a:ext cx="3428501" cy="646331"/>
            </a:xfrm>
            <a:prstGeom prst="rect">
              <a:avLst/>
            </a:prstGeom>
            <a:noFill/>
          </p:spPr>
          <p:txBody>
            <a:bodyPr wrap="square" rtlCol="0">
              <a:spAutoFit/>
            </a:bodyPr>
            <a:lstStyle/>
            <a:p>
              <a:r>
                <a:rPr kumimoji="1" lang="ja-JP" altLang="en-US" sz="3600"/>
                <a:t>キャリア形成</a:t>
              </a:r>
              <a:endParaRPr kumimoji="1" lang="en-US" altLang="ja-JP" sz="3600" dirty="0"/>
            </a:p>
          </p:txBody>
        </p:sp>
      </p:grpSp>
      <p:grpSp>
        <p:nvGrpSpPr>
          <p:cNvPr id="70" name="グループ化 69">
            <a:extLst>
              <a:ext uri="{FF2B5EF4-FFF2-40B4-BE49-F238E27FC236}">
                <a16:creationId xmlns:a16="http://schemas.microsoft.com/office/drawing/2014/main" xmlns="" id="{3DC172C5-2D9A-8D46-A991-5E1376BB0D45}"/>
              </a:ext>
            </a:extLst>
          </p:cNvPr>
          <p:cNvGrpSpPr/>
          <p:nvPr/>
        </p:nvGrpSpPr>
        <p:grpSpPr>
          <a:xfrm>
            <a:off x="6575109" y="7924400"/>
            <a:ext cx="2572175" cy="1953221"/>
            <a:chOff x="6575109" y="7924400"/>
            <a:chExt cx="2572175" cy="1953221"/>
          </a:xfrm>
        </p:grpSpPr>
        <p:sp>
          <p:nvSpPr>
            <p:cNvPr id="65" name="右矢印 64">
              <a:extLst>
                <a:ext uri="{FF2B5EF4-FFF2-40B4-BE49-F238E27FC236}">
                  <a16:creationId xmlns:a16="http://schemas.microsoft.com/office/drawing/2014/main" xmlns="" id="{28A11200-A067-2E45-BC6A-52D9FF1BB571}"/>
                </a:ext>
              </a:extLst>
            </p:cNvPr>
            <p:cNvSpPr/>
            <p:nvPr/>
          </p:nvSpPr>
          <p:spPr>
            <a:xfrm rot="16200000">
              <a:off x="8250648" y="8042075"/>
              <a:ext cx="707886" cy="47253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7" name="角丸四角形 66">
              <a:extLst>
                <a:ext uri="{FF2B5EF4-FFF2-40B4-BE49-F238E27FC236}">
                  <a16:creationId xmlns:a16="http://schemas.microsoft.com/office/drawing/2014/main" xmlns="" id="{9B2C4261-0638-A749-A0C8-26F563482540}"/>
                </a:ext>
              </a:extLst>
            </p:cNvPr>
            <p:cNvSpPr/>
            <p:nvPr/>
          </p:nvSpPr>
          <p:spPr>
            <a:xfrm>
              <a:off x="6575109" y="8528213"/>
              <a:ext cx="2568892" cy="134940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9" name="テキスト ボックス 68">
              <a:extLst>
                <a:ext uri="{FF2B5EF4-FFF2-40B4-BE49-F238E27FC236}">
                  <a16:creationId xmlns:a16="http://schemas.microsoft.com/office/drawing/2014/main" xmlns="" id="{C00F009E-860E-B049-A0F2-849F2FF1BC4C}"/>
                </a:ext>
              </a:extLst>
            </p:cNvPr>
            <p:cNvSpPr txBox="1"/>
            <p:nvPr/>
          </p:nvSpPr>
          <p:spPr>
            <a:xfrm>
              <a:off x="6785146" y="8682114"/>
              <a:ext cx="2362138" cy="1077218"/>
            </a:xfrm>
            <a:prstGeom prst="rect">
              <a:avLst/>
            </a:prstGeom>
            <a:noFill/>
          </p:spPr>
          <p:txBody>
            <a:bodyPr wrap="square" rtlCol="0">
              <a:spAutoFit/>
            </a:bodyPr>
            <a:lstStyle/>
            <a:p>
              <a:r>
                <a:rPr kumimoji="1" lang="ja-JP" altLang="en-US" sz="3200"/>
                <a:t>放射線科</a:t>
              </a:r>
              <a:endParaRPr kumimoji="1" lang="en-US" altLang="ja-JP" sz="3200" dirty="0"/>
            </a:p>
            <a:p>
              <a:r>
                <a:rPr kumimoji="1" lang="ja-JP" altLang="en-US" sz="3200"/>
                <a:t>専門医試験</a:t>
              </a:r>
            </a:p>
          </p:txBody>
        </p:sp>
      </p:grpSp>
      <p:sp>
        <p:nvSpPr>
          <p:cNvPr id="72" name="右矢印 71">
            <a:extLst>
              <a:ext uri="{FF2B5EF4-FFF2-40B4-BE49-F238E27FC236}">
                <a16:creationId xmlns:a16="http://schemas.microsoft.com/office/drawing/2014/main" xmlns="" id="{674ACA4A-FE9B-7E4B-9D2E-EF49AFAFBE9B}"/>
              </a:ext>
            </a:extLst>
          </p:cNvPr>
          <p:cNvSpPr/>
          <p:nvPr/>
        </p:nvSpPr>
        <p:spPr>
          <a:xfrm rot="16200000">
            <a:off x="10812277" y="8021585"/>
            <a:ext cx="707886" cy="47253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4" name="グループ化 73">
            <a:extLst>
              <a:ext uri="{FF2B5EF4-FFF2-40B4-BE49-F238E27FC236}">
                <a16:creationId xmlns:a16="http://schemas.microsoft.com/office/drawing/2014/main" xmlns="" id="{359E5440-D9A8-C749-8D3B-3EEDDCD8D8EE}"/>
              </a:ext>
            </a:extLst>
          </p:cNvPr>
          <p:cNvGrpSpPr/>
          <p:nvPr/>
        </p:nvGrpSpPr>
        <p:grpSpPr>
          <a:xfrm>
            <a:off x="10796496" y="8566477"/>
            <a:ext cx="3076683" cy="1349408"/>
            <a:chOff x="10796496" y="8566477"/>
            <a:chExt cx="3076683" cy="1349408"/>
          </a:xfrm>
        </p:grpSpPr>
        <p:sp>
          <p:nvSpPr>
            <p:cNvPr id="71" name="角丸四角形 70">
              <a:extLst>
                <a:ext uri="{FF2B5EF4-FFF2-40B4-BE49-F238E27FC236}">
                  <a16:creationId xmlns:a16="http://schemas.microsoft.com/office/drawing/2014/main" xmlns="" id="{C8F76C28-12FE-6042-925E-78BDC619C8F3}"/>
                </a:ext>
              </a:extLst>
            </p:cNvPr>
            <p:cNvSpPr/>
            <p:nvPr/>
          </p:nvSpPr>
          <p:spPr>
            <a:xfrm>
              <a:off x="10796496" y="8566477"/>
              <a:ext cx="2774587" cy="134940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3" name="テキスト ボックス 72">
              <a:extLst>
                <a:ext uri="{FF2B5EF4-FFF2-40B4-BE49-F238E27FC236}">
                  <a16:creationId xmlns:a16="http://schemas.microsoft.com/office/drawing/2014/main" xmlns="" id="{90AD522D-EBC7-3240-BEB6-11C43A572E2E}"/>
                </a:ext>
              </a:extLst>
            </p:cNvPr>
            <p:cNvSpPr txBox="1"/>
            <p:nvPr/>
          </p:nvSpPr>
          <p:spPr>
            <a:xfrm>
              <a:off x="11098584" y="8725231"/>
              <a:ext cx="2774595" cy="1077218"/>
            </a:xfrm>
            <a:prstGeom prst="rect">
              <a:avLst/>
            </a:prstGeom>
            <a:noFill/>
          </p:spPr>
          <p:txBody>
            <a:bodyPr wrap="square" rtlCol="0">
              <a:spAutoFit/>
            </a:bodyPr>
            <a:lstStyle/>
            <a:p>
              <a:r>
                <a:rPr kumimoji="1" lang="ja-JP" altLang="en-US" sz="3200"/>
                <a:t>診断</a:t>
              </a:r>
              <a:r>
                <a:rPr kumimoji="1" lang="en-US" altLang="ja-JP" sz="3200" dirty="0"/>
                <a:t>/</a:t>
              </a:r>
              <a:r>
                <a:rPr kumimoji="1" lang="ja-JP" altLang="en-US" sz="3200"/>
                <a:t>治療</a:t>
              </a:r>
              <a:endParaRPr kumimoji="1" lang="en-US" altLang="ja-JP" sz="3200" dirty="0"/>
            </a:p>
            <a:p>
              <a:r>
                <a:rPr kumimoji="1" lang="ja-JP" altLang="en-US" sz="3200"/>
                <a:t>専門医試験</a:t>
              </a:r>
            </a:p>
          </p:txBody>
        </p:sp>
      </p:grpSp>
    </p:spTree>
    <p:extLst>
      <p:ext uri="{BB962C8B-B14F-4D97-AF65-F5344CB8AC3E}">
        <p14:creationId xmlns:p14="http://schemas.microsoft.com/office/powerpoint/2010/main" val="1475619788"/>
      </p:ext>
    </p:extLst>
  </p:cSld>
  <p:clrMapOvr>
    <a:masterClrMapping/>
  </p:clrMapOvr>
  <mc:AlternateContent xmlns:mc="http://schemas.openxmlformats.org/markup-compatibility/2006" xmlns:p14="http://schemas.microsoft.com/office/powerpoint/2010/main">
    <mc:Choice Requires="p14">
      <p:transition p14:dur="0" advTm="3897"/>
    </mc:Choice>
    <mc:Fallback xmlns="">
      <p:transition advTm="3897"/>
    </mc:Fallback>
  </mc:AlternateContent>
  <p:timing>
    <p:tnLst>
      <p:par>
        <p:cTn id="1" dur="indefinite" restart="never" nodeType="tmRoot"/>
      </p:par>
    </p:tnLst>
  </p:timing>
</p:sld>
</file>

<file path=ppt/theme/theme1.xml><?xml version="1.0" encoding="utf-8"?>
<a:theme xmlns:a="http://schemas.openxmlformats.org/drawingml/2006/main" name="Contents">
  <a:themeElements>
    <a:clrScheme name="Polaris">
      <a:dk1>
        <a:srgbClr val="3C3C3C"/>
      </a:dk1>
      <a:lt1>
        <a:sysClr val="window" lastClr="FFFFFF"/>
      </a:lt1>
      <a:dk2>
        <a:srgbClr val="575454"/>
      </a:dk2>
      <a:lt2>
        <a:srgbClr val="E7E6E6"/>
      </a:lt2>
      <a:accent1>
        <a:srgbClr val="333333"/>
      </a:accent1>
      <a:accent2>
        <a:srgbClr val="515151"/>
      </a:accent2>
      <a:accent3>
        <a:srgbClr val="6F6F6F"/>
      </a:accent3>
      <a:accent4>
        <a:srgbClr val="8D8D8D"/>
      </a:accent4>
      <a:accent5>
        <a:srgbClr val="B2C7CE"/>
      </a:accent5>
      <a:accent6>
        <a:srgbClr val="009999"/>
      </a:accent6>
      <a:hlink>
        <a:srgbClr val="779CA8"/>
      </a:hlink>
      <a:folHlink>
        <a:srgbClr val="4A6A75"/>
      </a:folHlink>
    </a:clrScheme>
    <a:fontScheme name="Polaris">
      <a:majorFont>
        <a:latin typeface="Coo Hew"/>
        <a:ea typeface="Spica Neue Bold"/>
        <a:cs typeface=""/>
      </a:majorFont>
      <a:minorFont>
        <a:latin typeface="Gidole"/>
        <a:ea typeface="Spica Neu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B0F0"/>
        </a:solidFill>
        <a:ln>
          <a:noFill/>
        </a:ln>
      </a:spPr>
      <a:bodyPr rtlCol="0" anchor="ctr"/>
      <a:lstStyle>
        <a:defPPr algn="ctr">
          <a:defRPr kumimoji="1" sz="28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No Footer">
  <a:themeElements>
    <a:clrScheme name="Minimal">
      <a:dk1>
        <a:srgbClr val="3C3C3C"/>
      </a:dk1>
      <a:lt1>
        <a:sysClr val="window" lastClr="FFFFFF"/>
      </a:lt1>
      <a:dk2>
        <a:srgbClr val="575454"/>
      </a:dk2>
      <a:lt2>
        <a:srgbClr val="E7E6E6"/>
      </a:lt2>
      <a:accent1>
        <a:srgbClr val="333333"/>
      </a:accent1>
      <a:accent2>
        <a:srgbClr val="515151"/>
      </a:accent2>
      <a:accent3>
        <a:srgbClr val="6F6F6F"/>
      </a:accent3>
      <a:accent4>
        <a:srgbClr val="8D8D8D"/>
      </a:accent4>
      <a:accent5>
        <a:srgbClr val="B2C7CE"/>
      </a:accent5>
      <a:accent6>
        <a:srgbClr val="009999"/>
      </a:accent6>
      <a:hlink>
        <a:srgbClr val="0099CC"/>
      </a:hlink>
      <a:folHlink>
        <a:srgbClr val="007299"/>
      </a:folHlink>
    </a:clrScheme>
    <a:fontScheme name="Polaris">
      <a:majorFont>
        <a:latin typeface="Coo Hew"/>
        <a:ea typeface="Spica Neue Bold"/>
        <a:cs typeface=""/>
      </a:majorFont>
      <a:minorFont>
        <a:latin typeface="Gidole"/>
        <a:ea typeface="Spica Neu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D297CCD4D5A1D4E801D883B3C18C8BF" ma:contentTypeVersion="8" ma:contentTypeDescription="新しいドキュメントを作成します。" ma:contentTypeScope="" ma:versionID="6a0c53bb861ad8690fc3fff2fb80c756">
  <xsd:schema xmlns:xsd="http://www.w3.org/2001/XMLSchema" xmlns:xs="http://www.w3.org/2001/XMLSchema" xmlns:p="http://schemas.microsoft.com/office/2006/metadata/properties" xmlns:ns2="7ae8f7f5-5847-4927-a563-a16dcdcabefa" targetNamespace="http://schemas.microsoft.com/office/2006/metadata/properties" ma:root="true" ma:fieldsID="0c4e52d6be96c3e1a2e5d8fd2e9b5c1a" ns2:_="">
    <xsd:import namespace="7ae8f7f5-5847-4927-a563-a16dcdcabe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e8f7f5-5847-4927-a563-a16dcdcabe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1B8FCB-E67D-4BEC-B28A-95CC1AE70BF0}"/>
</file>

<file path=customXml/itemProps2.xml><?xml version="1.0" encoding="utf-8"?>
<ds:datastoreItem xmlns:ds="http://schemas.openxmlformats.org/officeDocument/2006/customXml" ds:itemID="{8A747DEA-3F8B-416B-956A-7FC69A6EF6DC}"/>
</file>

<file path=customXml/itemProps3.xml><?xml version="1.0" encoding="utf-8"?>
<ds:datastoreItem xmlns:ds="http://schemas.openxmlformats.org/officeDocument/2006/customXml" ds:itemID="{9BF48A83-23D0-4ABD-8C04-745DDFA08629}"/>
</file>

<file path=docProps/app.xml><?xml version="1.0" encoding="utf-8"?>
<Properties xmlns="http://schemas.openxmlformats.org/officeDocument/2006/extended-properties" xmlns:vt="http://schemas.openxmlformats.org/officeDocument/2006/docPropsVTypes">
  <TotalTime>572</TotalTime>
  <Words>1986</Words>
  <Application>Microsoft Office PowerPoint</Application>
  <PresentationFormat>ユーザー設定</PresentationFormat>
  <Paragraphs>516</Paragraphs>
  <Slides>58</Slides>
  <Notes>0</Notes>
  <HiddenSlides>0</HiddenSlides>
  <MMClips>0</MMClips>
  <ScaleCrop>false</ScaleCrop>
  <HeadingPairs>
    <vt:vector size="4" baseType="variant">
      <vt:variant>
        <vt:lpstr>テーマ</vt:lpstr>
      </vt:variant>
      <vt:variant>
        <vt:i4>2</vt:i4>
      </vt:variant>
      <vt:variant>
        <vt:lpstr>スライド タイトル</vt:lpstr>
      </vt:variant>
      <vt:variant>
        <vt:i4>58</vt:i4>
      </vt:variant>
    </vt:vector>
  </HeadingPairs>
  <TitlesOfParts>
    <vt:vector size="60" baseType="lpstr">
      <vt:lpstr>Contents</vt:lpstr>
      <vt:lpstr>No Footer</vt:lpstr>
      <vt:lpstr>千葉大学放射線科医局説明会</vt:lpstr>
      <vt:lpstr>PowerPoint プレゼンテーション</vt:lpstr>
      <vt:lpstr>放射線科の構成</vt:lpstr>
      <vt:lpstr>PowerPoint プレゼンテーション</vt:lpstr>
      <vt:lpstr>放射線科の構成　</vt:lpstr>
      <vt:lpstr>放射線科の構成　</vt:lpstr>
      <vt:lpstr>医局の特徴</vt:lpstr>
      <vt:lpstr>千葉大学病院のススメ</vt:lpstr>
      <vt:lpstr>研修プログラム</vt:lpstr>
      <vt:lpstr>研修プログラム連携施設</vt:lpstr>
      <vt:lpstr>専門医取得への道</vt:lpstr>
      <vt:lpstr>学位の取得</vt:lpstr>
      <vt:lpstr>ライフイベントに対して</vt:lpstr>
      <vt:lpstr>当直・お給料など</vt:lpstr>
      <vt:lpstr>千葉県のススメ</vt:lpstr>
      <vt:lpstr>千葉県のススメ</vt:lpstr>
      <vt:lpstr>千葉県のススメ</vt:lpstr>
      <vt:lpstr>診断部紹介</vt:lpstr>
      <vt:lpstr>診断部紹介</vt:lpstr>
      <vt:lpstr>画像診断できること</vt:lpstr>
      <vt:lpstr>ある画像診断医の1日</vt:lpstr>
      <vt:lpstr>ある画像診断医の1週間</vt:lpstr>
      <vt:lpstr>都内在住のある画像診断医の1日</vt:lpstr>
      <vt:lpstr>都内在住のある画像診断医の1日</vt:lpstr>
      <vt:lpstr>都内在住のある画像診断医の1日</vt:lpstr>
      <vt:lpstr>IVR紹介</vt:lpstr>
      <vt:lpstr>IVR紹介</vt:lpstr>
      <vt:lpstr>IVR紹介</vt:lpstr>
      <vt:lpstr>IVR種類</vt:lpstr>
      <vt:lpstr>放射線科とIVR</vt:lpstr>
      <vt:lpstr>放射線科とIVR</vt:lpstr>
      <vt:lpstr>当院における主な放射線科IVR</vt:lpstr>
      <vt:lpstr>当院における主な他科とのIVR</vt:lpstr>
      <vt:lpstr>治療部紹介</vt:lpstr>
      <vt:lpstr>治療部紹介</vt:lpstr>
      <vt:lpstr>治療部紹介</vt:lpstr>
      <vt:lpstr>治療部研修</vt:lpstr>
      <vt:lpstr>治療部研修</vt:lpstr>
      <vt:lpstr>治療部研修</vt:lpstr>
      <vt:lpstr>治療部研修</vt:lpstr>
      <vt:lpstr>後期研修医1年目の日常</vt:lpstr>
      <vt:lpstr>後期研修医1年目の日々</vt:lpstr>
      <vt:lpstr>後期研修医1年目の日々</vt:lpstr>
      <vt:lpstr>後期研修医1年目の日々</vt:lpstr>
      <vt:lpstr>後期研修医1年目の日々</vt:lpstr>
      <vt:lpstr>後期研修医1年目の日々</vt:lpstr>
      <vt:lpstr>よくある質問</vt:lpstr>
      <vt:lpstr>Q＆A</vt:lpstr>
      <vt:lpstr>Q＆A</vt:lpstr>
      <vt:lpstr>Q＆A</vt:lpstr>
      <vt:lpstr>Q＆A</vt:lpstr>
      <vt:lpstr>Q＆A</vt:lpstr>
      <vt:lpstr>Q＆A</vt:lpstr>
      <vt:lpstr>Q＆A</vt:lpstr>
      <vt:lpstr>Q＆A</vt:lpstr>
      <vt:lpstr>Q＆A</vt:lpstr>
      <vt:lpstr>Q＆A</vt:lpstr>
      <vt:lpstr>Q＆A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me</dc:title>
  <dc:creator>葉月 小島</dc:creator>
  <cp:lastModifiedBy>asu</cp:lastModifiedBy>
  <cp:revision>81</cp:revision>
  <dcterms:created xsi:type="dcterms:W3CDTF">2020-06-29T14:22:27Z</dcterms:created>
  <dcterms:modified xsi:type="dcterms:W3CDTF">2020-09-03T09:15:20Z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0x0101001D297CCD4D5A1D4E801D883B3C18C8BF</vt:lpwstr>
  </property>
</Properties>
</file>