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304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BC017-6D0F-45D8-AABC-D5EA61774278}" v="10" dt="2020-08-08T06:14:48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川 博士" userId="c2cefd4c-e03e-4f55-a298-18f2691c6723" providerId="ADAL" clId="{6DF2F84A-A2AC-4D25-B58E-749D8DADAF7D}"/>
    <pc:docChg chg="custSel addSld delSld modSld">
      <pc:chgData name="石川 博士" userId="c2cefd4c-e03e-4f55-a298-18f2691c6723" providerId="ADAL" clId="{6DF2F84A-A2AC-4D25-B58E-749D8DADAF7D}" dt="2020-08-08T05:38:23.379" v="205" actId="2711"/>
      <pc:docMkLst>
        <pc:docMk/>
      </pc:docMkLst>
      <pc:sldChg chg="delSp modSp delAnim">
        <pc:chgData name="石川 博士" userId="c2cefd4c-e03e-4f55-a298-18f2691c6723" providerId="ADAL" clId="{6DF2F84A-A2AC-4D25-B58E-749D8DADAF7D}" dt="2020-08-08T05:32:29.355" v="8" actId="1076"/>
        <pc:sldMkLst>
          <pc:docMk/>
          <pc:sldMk cId="748251803" sldId="256"/>
        </pc:sldMkLst>
        <pc:spChg chg="mod">
          <ac:chgData name="石川 博士" userId="c2cefd4c-e03e-4f55-a298-18f2691c6723" providerId="ADAL" clId="{6DF2F84A-A2AC-4D25-B58E-749D8DADAF7D}" dt="2020-08-08T05:32:27.404" v="7" actId="1076"/>
          <ac:spMkLst>
            <pc:docMk/>
            <pc:sldMk cId="748251803" sldId="256"/>
            <ac:spMk id="7" creationId="{FEE2D25C-22F1-3646-B345-02368DDA04C8}"/>
          </ac:spMkLst>
        </pc:spChg>
        <pc:spChg chg="del">
          <ac:chgData name="石川 博士" userId="c2cefd4c-e03e-4f55-a298-18f2691c6723" providerId="ADAL" clId="{6DF2F84A-A2AC-4D25-B58E-749D8DADAF7D}" dt="2020-08-08T05:32:16.362" v="4" actId="478"/>
          <ac:spMkLst>
            <pc:docMk/>
            <pc:sldMk cId="748251803" sldId="256"/>
            <ac:spMk id="8" creationId="{5D52475F-04FB-1F4A-94EE-96D6F41C4386}"/>
          </ac:spMkLst>
        </pc:spChg>
        <pc:spChg chg="del">
          <ac:chgData name="石川 博士" userId="c2cefd4c-e03e-4f55-a298-18f2691c6723" providerId="ADAL" clId="{6DF2F84A-A2AC-4D25-B58E-749D8DADAF7D}" dt="2020-08-08T05:32:18.222" v="5" actId="478"/>
          <ac:spMkLst>
            <pc:docMk/>
            <pc:sldMk cId="748251803" sldId="256"/>
            <ac:spMk id="9" creationId="{6C52BAE8-7960-9C48-970D-0D663CDEBB30}"/>
          </ac:spMkLst>
        </pc:spChg>
        <pc:spChg chg="del">
          <ac:chgData name="石川 博士" userId="c2cefd4c-e03e-4f55-a298-18f2691c6723" providerId="ADAL" clId="{6DF2F84A-A2AC-4D25-B58E-749D8DADAF7D}" dt="2020-08-08T05:32:20.049" v="6" actId="478"/>
          <ac:spMkLst>
            <pc:docMk/>
            <pc:sldMk cId="748251803" sldId="256"/>
            <ac:spMk id="10" creationId="{E9D9DE4C-DE4F-3F47-A7ED-61A39DCFC501}"/>
          </ac:spMkLst>
        </pc:spChg>
        <pc:picChg chg="mod">
          <ac:chgData name="石川 博士" userId="c2cefd4c-e03e-4f55-a298-18f2691c6723" providerId="ADAL" clId="{6DF2F84A-A2AC-4D25-B58E-749D8DADAF7D}" dt="2020-08-08T05:32:29.355" v="8" actId="1076"/>
          <ac:picMkLst>
            <pc:docMk/>
            <pc:sldMk cId="748251803" sldId="256"/>
            <ac:picMk id="4" creationId="{D2AAD8D1-3635-A244-A8CC-785FDD689D4E}"/>
          </ac:picMkLst>
        </pc:picChg>
        <pc:picChg chg="del">
          <ac:chgData name="石川 博士" userId="c2cefd4c-e03e-4f55-a298-18f2691c6723" providerId="ADAL" clId="{6DF2F84A-A2AC-4D25-B58E-749D8DADAF7D}" dt="2020-08-08T05:32:08.750" v="2" actId="478"/>
          <ac:picMkLst>
            <pc:docMk/>
            <pc:sldMk cId="748251803" sldId="256"/>
            <ac:picMk id="5" creationId="{FFA7E066-33D8-BA4C-8207-1B937F34DF1D}"/>
          </ac:picMkLst>
        </pc:picChg>
        <pc:picChg chg="del">
          <ac:chgData name="石川 博士" userId="c2cefd4c-e03e-4f55-a298-18f2691c6723" providerId="ADAL" clId="{6DF2F84A-A2AC-4D25-B58E-749D8DADAF7D}" dt="2020-08-08T05:32:09.840" v="3" actId="478"/>
          <ac:picMkLst>
            <pc:docMk/>
            <pc:sldMk cId="748251803" sldId="256"/>
            <ac:picMk id="6" creationId="{5D3B4AA1-3C82-3F44-8653-061B26A2D8EB}"/>
          </ac:picMkLst>
        </pc:picChg>
      </pc:sldChg>
      <pc:sldChg chg="del">
        <pc:chgData name="石川 博士" userId="c2cefd4c-e03e-4f55-a298-18f2691c6723" providerId="ADAL" clId="{6DF2F84A-A2AC-4D25-B58E-749D8DADAF7D}" dt="2020-08-08T05:34:46.858" v="114" actId="2696"/>
        <pc:sldMkLst>
          <pc:docMk/>
          <pc:sldMk cId="3546292693" sldId="257"/>
        </pc:sldMkLst>
      </pc:sldChg>
      <pc:sldChg chg="del">
        <pc:chgData name="石川 博士" userId="c2cefd4c-e03e-4f55-a298-18f2691c6723" providerId="ADAL" clId="{6DF2F84A-A2AC-4D25-B58E-749D8DADAF7D}" dt="2020-08-08T05:31:58.528" v="0" actId="2696"/>
        <pc:sldMkLst>
          <pc:docMk/>
          <pc:sldMk cId="1983845545" sldId="301"/>
        </pc:sldMkLst>
      </pc:sldChg>
      <pc:sldChg chg="addSp delSp modSp">
        <pc:chgData name="石川 博士" userId="c2cefd4c-e03e-4f55-a298-18f2691c6723" providerId="ADAL" clId="{6DF2F84A-A2AC-4D25-B58E-749D8DADAF7D}" dt="2020-08-08T05:34:22.259" v="112" actId="1076"/>
        <pc:sldMkLst>
          <pc:docMk/>
          <pc:sldMk cId="3842480202" sldId="302"/>
        </pc:sldMkLst>
        <pc:spChg chg="del">
          <ac:chgData name="石川 博士" userId="c2cefd4c-e03e-4f55-a298-18f2691c6723" providerId="ADAL" clId="{6DF2F84A-A2AC-4D25-B58E-749D8DADAF7D}" dt="2020-08-08T05:33:42.930" v="62" actId="478"/>
          <ac:spMkLst>
            <pc:docMk/>
            <pc:sldMk cId="3842480202" sldId="302"/>
            <ac:spMk id="2" creationId="{0C6F842B-85D5-224E-A54E-D89A59D923E0}"/>
          </ac:spMkLst>
        </pc:spChg>
        <pc:spChg chg="mod">
          <ac:chgData name="石川 博士" userId="c2cefd4c-e03e-4f55-a298-18f2691c6723" providerId="ADAL" clId="{6DF2F84A-A2AC-4D25-B58E-749D8DADAF7D}" dt="2020-08-08T05:34:15.411" v="110" actId="14100"/>
          <ac:spMkLst>
            <pc:docMk/>
            <pc:sldMk cId="3842480202" sldId="302"/>
            <ac:spMk id="7" creationId="{EAA9E751-9513-C34A-B50A-DDD49746A63C}"/>
          </ac:spMkLst>
        </pc:spChg>
        <pc:spChg chg="mod">
          <ac:chgData name="石川 博士" userId="c2cefd4c-e03e-4f55-a298-18f2691c6723" providerId="ADAL" clId="{6DF2F84A-A2AC-4D25-B58E-749D8DADAF7D}" dt="2020-08-08T05:34:18.891" v="111" actId="1076"/>
          <ac:spMkLst>
            <pc:docMk/>
            <pc:sldMk cId="3842480202" sldId="302"/>
            <ac:spMk id="8" creationId="{03D5700F-1379-DD44-B89E-D2A97E9B80BD}"/>
          </ac:spMkLst>
        </pc:spChg>
        <pc:spChg chg="mod">
          <ac:chgData name="石川 博士" userId="c2cefd4c-e03e-4f55-a298-18f2691c6723" providerId="ADAL" clId="{6DF2F84A-A2AC-4D25-B58E-749D8DADAF7D}" dt="2020-08-08T05:34:22.259" v="112" actId="1076"/>
          <ac:spMkLst>
            <pc:docMk/>
            <pc:sldMk cId="3842480202" sldId="302"/>
            <ac:spMk id="9" creationId="{22F4D370-04AA-1C4B-B900-66FB8C9A7AB0}"/>
          </ac:spMkLst>
        </pc:spChg>
        <pc:spChg chg="add mod">
          <ac:chgData name="石川 博士" userId="c2cefd4c-e03e-4f55-a298-18f2691c6723" providerId="ADAL" clId="{6DF2F84A-A2AC-4D25-B58E-749D8DADAF7D}" dt="2020-08-08T05:34:04.083" v="106" actId="1076"/>
          <ac:spMkLst>
            <pc:docMk/>
            <pc:sldMk cId="3842480202" sldId="302"/>
            <ac:spMk id="10" creationId="{F4C55E00-CC5B-45C0-B8B9-5CEC181F6E79}"/>
          </ac:spMkLst>
        </pc:spChg>
      </pc:sldChg>
      <pc:sldChg chg="del">
        <pc:chgData name="石川 博士" userId="c2cefd4c-e03e-4f55-a298-18f2691c6723" providerId="ADAL" clId="{6DF2F84A-A2AC-4D25-B58E-749D8DADAF7D}" dt="2020-08-08T05:34:33.935" v="113" actId="2696"/>
        <pc:sldMkLst>
          <pc:docMk/>
          <pc:sldMk cId="2033064260" sldId="303"/>
        </pc:sldMkLst>
      </pc:sldChg>
      <pc:sldChg chg="delSp modSp add delAnim">
        <pc:chgData name="石川 博士" userId="c2cefd4c-e03e-4f55-a298-18f2691c6723" providerId="ADAL" clId="{6DF2F84A-A2AC-4D25-B58E-749D8DADAF7D}" dt="2020-08-08T05:33:28.696" v="61" actId="478"/>
        <pc:sldMkLst>
          <pc:docMk/>
          <pc:sldMk cId="4126253520" sldId="304"/>
        </pc:sldMkLst>
        <pc:spChg chg="del">
          <ac:chgData name="石川 博士" userId="c2cefd4c-e03e-4f55-a298-18f2691c6723" providerId="ADAL" clId="{6DF2F84A-A2AC-4D25-B58E-749D8DADAF7D}" dt="2020-08-08T05:32:33.570" v="10" actId="478"/>
          <ac:spMkLst>
            <pc:docMk/>
            <pc:sldMk cId="4126253520" sldId="304"/>
            <ac:spMk id="7" creationId="{FEE2D25C-22F1-3646-B345-02368DDA04C8}"/>
          </ac:spMkLst>
        </pc:spChg>
        <pc:spChg chg="mod">
          <ac:chgData name="石川 博士" userId="c2cefd4c-e03e-4f55-a298-18f2691c6723" providerId="ADAL" clId="{6DF2F84A-A2AC-4D25-B58E-749D8DADAF7D}" dt="2020-08-08T05:33:26.675" v="60" actId="1076"/>
          <ac:spMkLst>
            <pc:docMk/>
            <pc:sldMk cId="4126253520" sldId="304"/>
            <ac:spMk id="8" creationId="{5D52475F-04FB-1F4A-94EE-96D6F41C4386}"/>
          </ac:spMkLst>
        </pc:spChg>
        <pc:spChg chg="mod">
          <ac:chgData name="石川 博士" userId="c2cefd4c-e03e-4f55-a298-18f2691c6723" providerId="ADAL" clId="{6DF2F84A-A2AC-4D25-B58E-749D8DADAF7D}" dt="2020-08-08T05:32:58.835" v="29" actId="1076"/>
          <ac:spMkLst>
            <pc:docMk/>
            <pc:sldMk cId="4126253520" sldId="304"/>
            <ac:spMk id="9" creationId="{6C52BAE8-7960-9C48-970D-0D663CDEBB30}"/>
          </ac:spMkLst>
        </pc:spChg>
        <pc:spChg chg="del">
          <ac:chgData name="石川 博士" userId="c2cefd4c-e03e-4f55-a298-18f2691c6723" providerId="ADAL" clId="{6DF2F84A-A2AC-4D25-B58E-749D8DADAF7D}" dt="2020-08-08T05:33:28.696" v="61" actId="478"/>
          <ac:spMkLst>
            <pc:docMk/>
            <pc:sldMk cId="4126253520" sldId="304"/>
            <ac:spMk id="10" creationId="{E9D9DE4C-DE4F-3F47-A7ED-61A39DCFC501}"/>
          </ac:spMkLst>
        </pc:spChg>
        <pc:picChg chg="del">
          <ac:chgData name="石川 博士" userId="c2cefd4c-e03e-4f55-a298-18f2691c6723" providerId="ADAL" clId="{6DF2F84A-A2AC-4D25-B58E-749D8DADAF7D}" dt="2020-08-08T05:32:31.618" v="9" actId="478"/>
          <ac:picMkLst>
            <pc:docMk/>
            <pc:sldMk cId="4126253520" sldId="304"/>
            <ac:picMk id="4" creationId="{D2AAD8D1-3635-A244-A8CC-785FDD689D4E}"/>
          </ac:picMkLst>
        </pc:picChg>
        <pc:picChg chg="mod">
          <ac:chgData name="石川 博士" userId="c2cefd4c-e03e-4f55-a298-18f2691c6723" providerId="ADAL" clId="{6DF2F84A-A2AC-4D25-B58E-749D8DADAF7D}" dt="2020-08-08T05:32:37.715" v="12" actId="1076"/>
          <ac:picMkLst>
            <pc:docMk/>
            <pc:sldMk cId="4126253520" sldId="304"/>
            <ac:picMk id="5" creationId="{FFA7E066-33D8-BA4C-8207-1B937F34DF1D}"/>
          </ac:picMkLst>
        </pc:picChg>
        <pc:picChg chg="mod">
          <ac:chgData name="石川 博士" userId="c2cefd4c-e03e-4f55-a298-18f2691c6723" providerId="ADAL" clId="{6DF2F84A-A2AC-4D25-B58E-749D8DADAF7D}" dt="2020-08-08T05:33:23.667" v="59" actId="1076"/>
          <ac:picMkLst>
            <pc:docMk/>
            <pc:sldMk cId="4126253520" sldId="304"/>
            <ac:picMk id="6" creationId="{5D3B4AA1-3C82-3F44-8653-061B26A2D8EB}"/>
          </ac:picMkLst>
        </pc:picChg>
      </pc:sldChg>
      <pc:sldChg chg="addSp delSp modSp add">
        <pc:chgData name="石川 博士" userId="c2cefd4c-e03e-4f55-a298-18f2691c6723" providerId="ADAL" clId="{6DF2F84A-A2AC-4D25-B58E-749D8DADAF7D}" dt="2020-08-08T05:38:23.379" v="205" actId="2711"/>
        <pc:sldMkLst>
          <pc:docMk/>
          <pc:sldMk cId="3934884829" sldId="305"/>
        </pc:sldMkLst>
        <pc:spChg chg="del">
          <ac:chgData name="石川 博士" userId="c2cefd4c-e03e-4f55-a298-18f2691c6723" providerId="ADAL" clId="{6DF2F84A-A2AC-4D25-B58E-749D8DADAF7D}" dt="2020-08-08T05:36:52.109" v="116"/>
          <ac:spMkLst>
            <pc:docMk/>
            <pc:sldMk cId="3934884829" sldId="305"/>
            <ac:spMk id="2" creationId="{CB0F3C38-5295-4615-8C94-0AF2F809FE6C}"/>
          </ac:spMkLst>
        </pc:spChg>
        <pc:spChg chg="del">
          <ac:chgData name="石川 博士" userId="c2cefd4c-e03e-4f55-a298-18f2691c6723" providerId="ADAL" clId="{6DF2F84A-A2AC-4D25-B58E-749D8DADAF7D}" dt="2020-08-08T05:36:52.109" v="116"/>
          <ac:spMkLst>
            <pc:docMk/>
            <pc:sldMk cId="3934884829" sldId="305"/>
            <ac:spMk id="3" creationId="{D397B117-A466-45F9-A7CC-AC9736A232B1}"/>
          </ac:spMkLst>
        </pc:spChg>
        <pc:spChg chg="add del">
          <ac:chgData name="石川 博士" userId="c2cefd4c-e03e-4f55-a298-18f2691c6723" providerId="ADAL" clId="{6DF2F84A-A2AC-4D25-B58E-749D8DADAF7D}" dt="2020-08-08T05:36:55.014" v="118" actId="478"/>
          <ac:spMkLst>
            <pc:docMk/>
            <pc:sldMk cId="3934884829" sldId="305"/>
            <ac:spMk id="4" creationId="{14756974-0C41-47C1-8640-15C891683CC1}"/>
          </ac:spMkLst>
        </pc:spChg>
        <pc:spChg chg="add mod">
          <ac:chgData name="石川 博士" userId="c2cefd4c-e03e-4f55-a298-18f2691c6723" providerId="ADAL" clId="{6DF2F84A-A2AC-4D25-B58E-749D8DADAF7D}" dt="2020-08-08T05:38:23.379" v="205" actId="2711"/>
          <ac:spMkLst>
            <pc:docMk/>
            <pc:sldMk cId="3934884829" sldId="305"/>
            <ac:spMk id="5" creationId="{83A51FCC-5962-455B-886C-19F28FB868E4}"/>
          </ac:spMkLst>
        </pc:spChg>
        <pc:spChg chg="add">
          <ac:chgData name="石川 博士" userId="c2cefd4c-e03e-4f55-a298-18f2691c6723" providerId="ADAL" clId="{6DF2F84A-A2AC-4D25-B58E-749D8DADAF7D}" dt="2020-08-08T05:37:00.025" v="119"/>
          <ac:spMkLst>
            <pc:docMk/>
            <pc:sldMk cId="3934884829" sldId="305"/>
            <ac:spMk id="9" creationId="{4FE25E28-2DA0-4216-901D-FF2037CAF0A8}"/>
          </ac:spMkLst>
        </pc:spChg>
        <pc:spChg chg="add">
          <ac:chgData name="石川 博士" userId="c2cefd4c-e03e-4f55-a298-18f2691c6723" providerId="ADAL" clId="{6DF2F84A-A2AC-4D25-B58E-749D8DADAF7D}" dt="2020-08-08T05:37:00.025" v="119"/>
          <ac:spMkLst>
            <pc:docMk/>
            <pc:sldMk cId="3934884829" sldId="305"/>
            <ac:spMk id="10" creationId="{98F12AE8-7C54-43A2-9343-3F71CA197E3E}"/>
          </ac:spMkLst>
        </pc:spChg>
        <pc:spChg chg="add del">
          <ac:chgData name="石川 博士" userId="c2cefd4c-e03e-4f55-a298-18f2691c6723" providerId="ADAL" clId="{6DF2F84A-A2AC-4D25-B58E-749D8DADAF7D}" dt="2020-08-08T05:37:07.955" v="120" actId="478"/>
          <ac:spMkLst>
            <pc:docMk/>
            <pc:sldMk cId="3934884829" sldId="305"/>
            <ac:spMk id="11" creationId="{152E21D1-9C13-42CB-A487-3089D7A97CD5}"/>
          </ac:spMkLst>
        </pc:spChg>
        <pc:picChg chg="add mod">
          <ac:chgData name="石川 博士" userId="c2cefd4c-e03e-4f55-a298-18f2691c6723" providerId="ADAL" clId="{6DF2F84A-A2AC-4D25-B58E-749D8DADAF7D}" dt="2020-08-08T05:37:37.643" v="177" actId="1076"/>
          <ac:picMkLst>
            <pc:docMk/>
            <pc:sldMk cId="3934884829" sldId="305"/>
            <ac:picMk id="6" creationId="{EF2C57DF-1900-44E5-BB48-A334296D602F}"/>
          </ac:picMkLst>
        </pc:picChg>
        <pc:picChg chg="add">
          <ac:chgData name="石川 博士" userId="c2cefd4c-e03e-4f55-a298-18f2691c6723" providerId="ADAL" clId="{6DF2F84A-A2AC-4D25-B58E-749D8DADAF7D}" dt="2020-08-08T05:37:00.025" v="119"/>
          <ac:picMkLst>
            <pc:docMk/>
            <pc:sldMk cId="3934884829" sldId="305"/>
            <ac:picMk id="7" creationId="{D4416741-9DAF-4421-9CD5-7D0773015711}"/>
          </ac:picMkLst>
        </pc:picChg>
        <pc:picChg chg="add">
          <ac:chgData name="石川 博士" userId="c2cefd4c-e03e-4f55-a298-18f2691c6723" providerId="ADAL" clId="{6DF2F84A-A2AC-4D25-B58E-749D8DADAF7D}" dt="2020-08-08T05:37:00.025" v="119"/>
          <ac:picMkLst>
            <pc:docMk/>
            <pc:sldMk cId="3934884829" sldId="305"/>
            <ac:picMk id="8" creationId="{16314EFA-D91D-4B4D-8E66-676435B7639F}"/>
          </ac:picMkLst>
        </pc:picChg>
      </pc:sldChg>
    </pc:docChg>
  </pc:docChgLst>
  <pc:docChgLst>
    <pc:chgData name="石川 博士" userId="c2cefd4c-e03e-4f55-a298-18f2691c6723" providerId="ADAL" clId="{EE7BC017-6D0F-45D8-AABC-D5EA61774278}"/>
    <pc:docChg chg="modSld">
      <pc:chgData name="石川 博士" userId="c2cefd4c-e03e-4f55-a298-18f2691c6723" providerId="ADAL" clId="{EE7BC017-6D0F-45D8-AABC-D5EA61774278}" dt="2020-08-08T06:15:04.074" v="109" actId="6549"/>
      <pc:docMkLst>
        <pc:docMk/>
      </pc:docMkLst>
      <pc:sldChg chg="addSp modSp">
        <pc:chgData name="石川 博士" userId="c2cefd4c-e03e-4f55-a298-18f2691c6723" providerId="ADAL" clId="{EE7BC017-6D0F-45D8-AABC-D5EA61774278}" dt="2020-08-08T06:13:45.257" v="26" actId="6549"/>
        <pc:sldMkLst>
          <pc:docMk/>
          <pc:sldMk cId="748251803" sldId="256"/>
        </pc:sldMkLst>
        <pc:spChg chg="add mod">
          <ac:chgData name="石川 博士" userId="c2cefd4c-e03e-4f55-a298-18f2691c6723" providerId="ADAL" clId="{EE7BC017-6D0F-45D8-AABC-D5EA61774278}" dt="2020-08-08T06:13:45.257" v="26" actId="6549"/>
          <ac:spMkLst>
            <pc:docMk/>
            <pc:sldMk cId="748251803" sldId="256"/>
            <ac:spMk id="5" creationId="{32457252-7763-4B68-B946-F21FCA5B8802}"/>
          </ac:spMkLst>
        </pc:spChg>
        <pc:spChg chg="mod">
          <ac:chgData name="石川 博士" userId="c2cefd4c-e03e-4f55-a298-18f2691c6723" providerId="ADAL" clId="{EE7BC017-6D0F-45D8-AABC-D5EA61774278}" dt="2020-08-08T06:13:33.318" v="0" actId="1076"/>
          <ac:spMkLst>
            <pc:docMk/>
            <pc:sldMk cId="748251803" sldId="256"/>
            <ac:spMk id="7" creationId="{FEE2D25C-22F1-3646-B345-02368DDA04C8}"/>
          </ac:spMkLst>
        </pc:spChg>
      </pc:sldChg>
      <pc:sldChg chg="addSp modSp">
        <pc:chgData name="石川 博士" userId="c2cefd4c-e03e-4f55-a298-18f2691c6723" providerId="ADAL" clId="{EE7BC017-6D0F-45D8-AABC-D5EA61774278}" dt="2020-08-08T06:14:18.173" v="78" actId="6549"/>
        <pc:sldMkLst>
          <pc:docMk/>
          <pc:sldMk cId="3842480202" sldId="302"/>
        </pc:sldMkLst>
        <pc:spChg chg="add mod">
          <ac:chgData name="石川 博士" userId="c2cefd4c-e03e-4f55-a298-18f2691c6723" providerId="ADAL" clId="{EE7BC017-6D0F-45D8-AABC-D5EA61774278}" dt="2020-08-08T06:14:18.173" v="78" actId="6549"/>
          <ac:spMkLst>
            <pc:docMk/>
            <pc:sldMk cId="3842480202" sldId="302"/>
            <ac:spMk id="11" creationId="{12F221B5-65E0-4966-B54E-D7A78350B56C}"/>
          </ac:spMkLst>
        </pc:spChg>
      </pc:sldChg>
      <pc:sldChg chg="addSp modSp">
        <pc:chgData name="石川 博士" userId="c2cefd4c-e03e-4f55-a298-18f2691c6723" providerId="ADAL" clId="{EE7BC017-6D0F-45D8-AABC-D5EA61774278}" dt="2020-08-08T06:13:59.267" v="52" actId="6549"/>
        <pc:sldMkLst>
          <pc:docMk/>
          <pc:sldMk cId="4126253520" sldId="304"/>
        </pc:sldMkLst>
        <pc:spChg chg="add mod">
          <ac:chgData name="石川 博士" userId="c2cefd4c-e03e-4f55-a298-18f2691c6723" providerId="ADAL" clId="{EE7BC017-6D0F-45D8-AABC-D5EA61774278}" dt="2020-08-08T06:13:59.267" v="52" actId="6549"/>
          <ac:spMkLst>
            <pc:docMk/>
            <pc:sldMk cId="4126253520" sldId="304"/>
            <ac:spMk id="7" creationId="{5DD36C0B-29A2-4B8E-8DE1-DA42080827AD}"/>
          </ac:spMkLst>
        </pc:spChg>
      </pc:sldChg>
      <pc:sldChg chg="addSp modSp">
        <pc:chgData name="石川 博士" userId="c2cefd4c-e03e-4f55-a298-18f2691c6723" providerId="ADAL" clId="{EE7BC017-6D0F-45D8-AABC-D5EA61774278}" dt="2020-08-08T06:15:04.074" v="109" actId="6549"/>
        <pc:sldMkLst>
          <pc:docMk/>
          <pc:sldMk cId="3934884829" sldId="305"/>
        </pc:sldMkLst>
        <pc:spChg chg="mod">
          <ac:chgData name="石川 博士" userId="c2cefd4c-e03e-4f55-a298-18f2691c6723" providerId="ADAL" clId="{EE7BC017-6D0F-45D8-AABC-D5EA61774278}" dt="2020-08-08T06:14:41.754" v="82" actId="2711"/>
          <ac:spMkLst>
            <pc:docMk/>
            <pc:sldMk cId="3934884829" sldId="305"/>
            <ac:spMk id="5" creationId="{83A51FCC-5962-455B-886C-19F28FB868E4}"/>
          </ac:spMkLst>
        </pc:spChg>
        <pc:spChg chg="add mod">
          <ac:chgData name="石川 博士" userId="c2cefd4c-e03e-4f55-a298-18f2691c6723" providerId="ADAL" clId="{EE7BC017-6D0F-45D8-AABC-D5EA61774278}" dt="2020-08-08T06:15:04.074" v="109" actId="6549"/>
          <ac:spMkLst>
            <pc:docMk/>
            <pc:sldMk cId="3934884829" sldId="305"/>
            <ac:spMk id="11" creationId="{798C970C-9F2F-4C17-A74C-A8EEC8CD8575}"/>
          </ac:spMkLst>
        </pc:spChg>
        <pc:picChg chg="mod">
          <ac:chgData name="石川 博士" userId="c2cefd4c-e03e-4f55-a298-18f2691c6723" providerId="ADAL" clId="{EE7BC017-6D0F-45D8-AABC-D5EA61774278}" dt="2020-08-08T06:14:53.449" v="84" actId="1076"/>
          <ac:picMkLst>
            <pc:docMk/>
            <pc:sldMk cId="3934884829" sldId="305"/>
            <ac:picMk id="6" creationId="{EF2C57DF-1900-44E5-BB48-A334296D60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80CFA1-713A-6941-A278-8E3642111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EF1338-04E2-044C-85F8-A354F32AE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72F0FE-C8AE-F640-B858-86337E1A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8459F2-A2B3-9D4B-BA6C-F7490355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D0E413-BC63-2042-A684-20C2FCDF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2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B9C45C-C99A-BD45-A7F5-AE910A9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E97C2E-3C3F-C94E-A097-CBF6E3009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C14F43-5F7B-144C-AE6D-417954C3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907471-9178-4040-9112-89A1CD4C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A8144-BFDA-744C-BD92-87AEBF9C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47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F2AA22-5E56-6A49-9D23-3F0EDDF20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DE91F1-C423-124A-BBA4-5724A027A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E5739B-A057-CF4C-9BEC-371A344DB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21FD26-FF22-5F42-885C-E3992D63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B8CB21-926E-5D44-A395-5FAEFE84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2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78631-A6C4-1B47-9D21-C11D47BF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0FB54-7D8E-6E42-90F8-B45FD800D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E7ACA1-C775-7544-9364-FBE7ABD2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1CA957-BED3-994F-BB67-D80F08C6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B00D44-480F-1E4C-BB39-0ECAC788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0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7D347-2A15-B74C-ADC6-405D9F6F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733CA3-2507-0D48-8272-EC7D679E8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1AC6A6-CB63-ED4C-9DE4-A144B590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9B8D8D-EE13-8740-A84A-035155F1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6DDA8-6126-F740-92B2-DD47A28A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6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3AE80B-1443-D34F-93C1-F9AB08BA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7D6910-6D65-2249-A633-BE52127BD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B637E6-ACD3-F545-90CA-30F7ECB05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A8E7F0-079F-444E-ADA0-7F28FACA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2AF0FF-7B0D-4444-9800-824D236B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ED25D7-8498-054C-AE68-2EE3974A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57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0ED26-46F1-FF47-A96B-F8698E75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E49988D-C3A6-E943-B5C0-59EF4FDB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A47EF3-EE14-BA48-A8A4-AD8271A29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DAA398-59B5-6244-B705-7A282DFD50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E30A6ED-FAF4-B247-9D2F-349031553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0101E3-08CB-204F-8989-69F79998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9D0A93-E333-EC4D-A1D5-30A4FEC4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9DA28A-7A6F-624E-BF54-42C2A1D6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05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F8804-11D2-A74C-9C85-64F673CF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0456CB-9EAF-6B40-BA78-EAD1CF39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AB8A30-7DAE-3C47-85AE-0D6AC2A9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DB3E27-E0AD-A345-A94F-F2527682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965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9A7A6D-A1DF-7F48-83E6-649DB69D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E98434F-61A5-DA4A-B151-B2636679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510EC2-2156-E046-9B00-5AE760A4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79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5EDFAE-6046-F44E-BCA5-382ACED0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AA8D14-AB14-9A4D-B680-7D5C9B3A9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C732AD-EE42-1A41-BBC4-7330A6277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7F5F78-FD9C-094B-935B-7B85A5D6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C645CE-0478-4242-B60D-C543CB4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8FD908-24F2-7440-AECA-DC0609EB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5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987A3-8C50-5447-98E2-E52A69BA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6DF1E47-F33C-354F-B987-D76680DF6F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91A087-76CA-5A44-A78E-E627BC7E8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9C452A-8B9F-F24D-BFDB-E6332880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DB7742-30C2-6F44-B6DB-9234C9C0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010483-2F66-6A4F-99D3-8E8E174C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80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0484979-1E67-3D46-A118-206BA508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2F7FC2-384C-604D-966C-1793E457F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36B55-DD21-E34E-BB68-314F38011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260F-83A2-4A44-A4AF-195828C6A6FC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42A9D8-DFA0-3144-96C5-A8A2EBCF3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8B346E-BB28-9A48-8757-DDD7EE7A5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4A685-2C29-C941-A133-3A5B32949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92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1" descr="video_1">
            <a:hlinkClick r:id="" action="ppaction://media"/>
            <a:extLst>
              <a:ext uri="{FF2B5EF4-FFF2-40B4-BE49-F238E27FC236}">
                <a16:creationId xmlns:a16="http://schemas.microsoft.com/office/drawing/2014/main" id="{FFA7E066-33D8-BA4C-8207-1B937F34DF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97229" y="2073664"/>
            <a:ext cx="2763473" cy="2763473"/>
          </a:xfrm>
          <a:prstGeom prst="rect">
            <a:avLst/>
          </a:prstGeom>
        </p:spPr>
      </p:pic>
      <p:pic>
        <p:nvPicPr>
          <p:cNvPr id="6" name="video_2" descr="video_2">
            <a:hlinkClick r:id="" action="ppaction://media"/>
            <a:extLst>
              <a:ext uri="{FF2B5EF4-FFF2-40B4-BE49-F238E27FC236}">
                <a16:creationId xmlns:a16="http://schemas.microsoft.com/office/drawing/2014/main" id="{5D3B4AA1-3C82-3F44-8653-061B26A2D8E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5209" y="2073664"/>
            <a:ext cx="2763473" cy="276347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52475F-04FB-1F4A-94EE-96D6F41C4386}"/>
              </a:ext>
            </a:extLst>
          </p:cNvPr>
          <p:cNvSpPr txBox="1"/>
          <p:nvPr/>
        </p:nvSpPr>
        <p:spPr>
          <a:xfrm>
            <a:off x="6675209" y="1303890"/>
            <a:ext cx="323327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1" dirty="0"/>
              <a:t>異常受精：</a:t>
            </a:r>
            <a:r>
              <a:rPr lang="en-US" altLang="ja-JP" sz="1801" dirty="0"/>
              <a:t>3</a:t>
            </a:r>
            <a:r>
              <a:rPr lang="ja-JP" altLang="en-US" sz="1801" dirty="0"/>
              <a:t>前核の融合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52BAE8-7960-9C48-970D-0D663CDEBB30}"/>
              </a:ext>
            </a:extLst>
          </p:cNvPr>
          <p:cNvSpPr txBox="1"/>
          <p:nvPr/>
        </p:nvSpPr>
        <p:spPr>
          <a:xfrm>
            <a:off x="2612997" y="1303237"/>
            <a:ext cx="2723823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1" dirty="0"/>
              <a:t>異常受精：２前核の融合</a:t>
            </a:r>
          </a:p>
        </p:txBody>
      </p:sp>
    </p:spTree>
    <p:extLst>
      <p:ext uri="{BB962C8B-B14F-4D97-AF65-F5344CB8AC3E}">
        <p14:creationId xmlns:p14="http://schemas.microsoft.com/office/powerpoint/2010/main" val="41262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EDA0727FC41CB458A3A61D7460F87A2" ma:contentTypeVersion="10" ma:contentTypeDescription="新しいドキュメントを作成します。" ma:contentTypeScope="" ma:versionID="4b1fda895726b2b9c1db829ed5694583">
  <xsd:schema xmlns:xsd="http://www.w3.org/2001/XMLSchema" xmlns:xs="http://www.w3.org/2001/XMLSchema" xmlns:p="http://schemas.microsoft.com/office/2006/metadata/properties" xmlns:ns3="12208a18-1548-4ba8-a464-1cca36de5278" targetNamespace="http://schemas.microsoft.com/office/2006/metadata/properties" ma:root="true" ma:fieldsID="ccf5267926837ce0bb1cddc24a7a71d4" ns3:_="">
    <xsd:import namespace="12208a18-1548-4ba8-a464-1cca36de52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08a18-1548-4ba8-a464-1cca36de5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5A9E25-4AA9-4AA0-83C2-BF6AF0EEDBF2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2208a18-1548-4ba8-a464-1cca36de5278"/>
  </ds:schemaRefs>
</ds:datastoreItem>
</file>

<file path=customXml/itemProps2.xml><?xml version="1.0" encoding="utf-8"?>
<ds:datastoreItem xmlns:ds="http://schemas.openxmlformats.org/officeDocument/2006/customXml" ds:itemID="{69D60D5C-3619-4466-81A1-209CAE5F74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0199D6-9EDD-4407-B9EA-6E28D7DF5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08a18-1548-4ba8-a464-1cca36de5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13</Words>
  <Application>Microsoft Office PowerPoint</Application>
  <PresentationFormat>ワイド画面</PresentationFormat>
  <Paragraphs>2</Paragraphs>
  <Slides>1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達也</dc:creator>
  <cp:lastModifiedBy>國吉 潤一郎</cp:lastModifiedBy>
  <cp:revision>12</cp:revision>
  <dcterms:created xsi:type="dcterms:W3CDTF">2020-07-30T23:51:58Z</dcterms:created>
  <dcterms:modified xsi:type="dcterms:W3CDTF">2020-08-17T06:37:54Z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0x0101009EDA0727FC41CB458A3A61D7460F87A2</vt:lpwstr>
  </property>
</Properties>
</file>