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sldIdLst>
    <p:sldId id="256" r:id="rId5"/>
  </p:sldIdLst>
  <p:sldSz cx="6858000" cy="9906000" type="A4"/>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3120">
          <p15:clr>
            <a:srgbClr val="A4A3A4"/>
          </p15:clr>
        </p15:guide>
        <p15:guide id="4"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0F70689-4B74-A776-FB67-D298825ED19E}" name="病院生命倫理審査委員会事務局" initials="生命" userId="病院生命倫理審査委員会事務局"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高脇 健一" initials="高脇" lastIdx="5" clrIdx="0"/>
  <p:cmAuthor id="1" name="黑川 友哉" initials="黑友" lastIdx="2" clrIdx="1"/>
  <p:cmAuthor id="2" name="生命倫理審査委員会事務局" initials="生命倫理" lastIdx="2"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34"/>
    <p:restoredTop sz="96190" autoAdjust="0"/>
  </p:normalViewPr>
  <p:slideViewPr>
    <p:cSldViewPr snapToGrid="0">
      <p:cViewPr varScale="1">
        <p:scale>
          <a:sx n="73" d="100"/>
          <a:sy n="73" d="100"/>
        </p:scale>
        <p:origin x="1524" y="72"/>
      </p:cViewPr>
      <p:guideLst>
        <p:guide orient="horz" pos="2160"/>
        <p:guide pos="2880"/>
        <p:guide orient="horz" pos="312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8/10/relationships/authors" Target="authors.xml"/><Relationship Id="rId3" Type="http://schemas.openxmlformats.org/officeDocument/2006/relationships/customXml" Target="../customXml/item3.xml"/><Relationship Id="rId7" Type="http://schemas.openxmlformats.org/officeDocument/2006/relationships/commentAuthors" Target="commentAuthors.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辻 亮介" userId="0e6bc4b4-2b20-416a-a31c-a49e410a90e8" providerId="ADAL" clId="{6BF19840-A465-49BD-B3F5-03037E72B438}"/>
    <pc:docChg chg="undo custSel modSld">
      <pc:chgData name="辻 亮介" userId="0e6bc4b4-2b20-416a-a31c-a49e410a90e8" providerId="ADAL" clId="{6BF19840-A465-49BD-B3F5-03037E72B438}" dt="2024-07-18T00:38:39.401" v="179" actId="1076"/>
      <pc:docMkLst>
        <pc:docMk/>
      </pc:docMkLst>
      <pc:sldChg chg="modSp mod delCm modCm">
        <pc:chgData name="辻 亮介" userId="0e6bc4b4-2b20-416a-a31c-a49e410a90e8" providerId="ADAL" clId="{6BF19840-A465-49BD-B3F5-03037E72B438}" dt="2024-07-18T00:38:39.401" v="179" actId="1076"/>
        <pc:sldMkLst>
          <pc:docMk/>
          <pc:sldMk cId="361870456" sldId="256"/>
        </pc:sldMkLst>
        <pc:spChg chg="mod">
          <ac:chgData name="辻 亮介" userId="0e6bc4b4-2b20-416a-a31c-a49e410a90e8" providerId="ADAL" clId="{6BF19840-A465-49BD-B3F5-03037E72B438}" dt="2024-07-18T00:38:12.037" v="169" actId="1076"/>
          <ac:spMkLst>
            <pc:docMk/>
            <pc:sldMk cId="361870456" sldId="256"/>
            <ac:spMk id="7" creationId="{00000000-0000-0000-0000-000000000000}"/>
          </ac:spMkLst>
        </pc:spChg>
        <pc:spChg chg="mod">
          <ac:chgData name="辻 亮介" userId="0e6bc4b4-2b20-416a-a31c-a49e410a90e8" providerId="ADAL" clId="{6BF19840-A465-49BD-B3F5-03037E72B438}" dt="2024-07-18T00:37:48.544" v="165" actId="1076"/>
          <ac:spMkLst>
            <pc:docMk/>
            <pc:sldMk cId="361870456" sldId="256"/>
            <ac:spMk id="14" creationId="{00000000-0000-0000-0000-000000000000}"/>
          </ac:spMkLst>
        </pc:spChg>
        <pc:spChg chg="mod">
          <ac:chgData name="辻 亮介" userId="0e6bc4b4-2b20-416a-a31c-a49e410a90e8" providerId="ADAL" clId="{6BF19840-A465-49BD-B3F5-03037E72B438}" dt="2024-07-18T00:36:57.074" v="150" actId="13926"/>
          <ac:spMkLst>
            <pc:docMk/>
            <pc:sldMk cId="361870456" sldId="256"/>
            <ac:spMk id="22" creationId="{C6A26A08-A882-4E71-9797-636C277FE9CB}"/>
          </ac:spMkLst>
        </pc:spChg>
        <pc:spChg chg="mod">
          <ac:chgData name="辻 亮介" userId="0e6bc4b4-2b20-416a-a31c-a49e410a90e8" providerId="ADAL" clId="{6BF19840-A465-49BD-B3F5-03037E72B438}" dt="2024-07-18T00:38:28.637" v="178" actId="1076"/>
          <ac:spMkLst>
            <pc:docMk/>
            <pc:sldMk cId="361870456" sldId="256"/>
            <ac:spMk id="32" creationId="{00000000-0000-0000-0000-000000000000}"/>
          </ac:spMkLst>
        </pc:spChg>
        <pc:spChg chg="mod">
          <ac:chgData name="辻 亮介" userId="0e6bc4b4-2b20-416a-a31c-a49e410a90e8" providerId="ADAL" clId="{6BF19840-A465-49BD-B3F5-03037E72B438}" dt="2024-07-18T00:38:08.164" v="168" actId="1076"/>
          <ac:spMkLst>
            <pc:docMk/>
            <pc:sldMk cId="361870456" sldId="256"/>
            <ac:spMk id="38" creationId="{00000000-0000-0000-0000-000000000000}"/>
          </ac:spMkLst>
        </pc:spChg>
        <pc:spChg chg="mod">
          <ac:chgData name="辻 亮介" userId="0e6bc4b4-2b20-416a-a31c-a49e410a90e8" providerId="ADAL" clId="{6BF19840-A465-49BD-B3F5-03037E72B438}" dt="2024-07-18T00:37:21.200" v="162" actId="20577"/>
          <ac:spMkLst>
            <pc:docMk/>
            <pc:sldMk cId="361870456" sldId="256"/>
            <ac:spMk id="39" creationId="{2724BDC4-5DAD-684D-ABBB-9661D337007F}"/>
          </ac:spMkLst>
        </pc:spChg>
        <pc:spChg chg="mod">
          <ac:chgData name="辻 亮介" userId="0e6bc4b4-2b20-416a-a31c-a49e410a90e8" providerId="ADAL" clId="{6BF19840-A465-49BD-B3F5-03037E72B438}" dt="2024-07-18T00:38:08.164" v="168" actId="1076"/>
          <ac:spMkLst>
            <pc:docMk/>
            <pc:sldMk cId="361870456" sldId="256"/>
            <ac:spMk id="41" creationId="{2B77A5D4-78D0-4990-AF57-9ED4EC3A396E}"/>
          </ac:spMkLst>
        </pc:spChg>
        <pc:spChg chg="mod">
          <ac:chgData name="辻 亮介" userId="0e6bc4b4-2b20-416a-a31c-a49e410a90e8" providerId="ADAL" clId="{6BF19840-A465-49BD-B3F5-03037E72B438}" dt="2024-07-18T00:37:54.924" v="167" actId="1076"/>
          <ac:spMkLst>
            <pc:docMk/>
            <pc:sldMk cId="361870456" sldId="256"/>
            <ac:spMk id="1028" creationId="{00000000-0000-0000-0000-000000000000}"/>
          </ac:spMkLst>
        </pc:spChg>
        <pc:spChg chg="mod">
          <ac:chgData name="辻 亮介" userId="0e6bc4b4-2b20-416a-a31c-a49e410a90e8" providerId="ADAL" clId="{6BF19840-A465-49BD-B3F5-03037E72B438}" dt="2024-07-18T00:38:39.401" v="179" actId="1076"/>
          <ac:spMkLst>
            <pc:docMk/>
            <pc:sldMk cId="361870456" sldId="256"/>
            <ac:spMk id="1029" creationId="{00000000-0000-0000-0000-000000000000}"/>
          </ac:spMkLst>
        </pc:spChg>
        <pc:extLst>
          <p:ext xmlns:p="http://schemas.openxmlformats.org/presentationml/2006/main" uri="{D6D511B9-2390-475A-947B-AFAB55BFBCF1}">
            <pc226:cmChg xmlns:pc226="http://schemas.microsoft.com/office/powerpoint/2022/06/main/command" chg="del">
              <pc226:chgData name="辻 亮介" userId="0e6bc4b4-2b20-416a-a31c-a49e410a90e8" providerId="ADAL" clId="{6BF19840-A465-49BD-B3F5-03037E72B438}" dt="2024-07-18T00:37:05.423" v="153"/>
              <pc2:cmMkLst xmlns:pc2="http://schemas.microsoft.com/office/powerpoint/2019/9/main/command">
                <pc:docMk/>
                <pc:sldMk cId="361870456" sldId="256"/>
                <pc2:cmMk id="{BE40921A-CBDD-4CC9-A0B8-D0D8332C1BE5}"/>
              </pc2:cmMkLst>
            </pc226:cmChg>
            <pc226:cmChg xmlns:pc226="http://schemas.microsoft.com/office/powerpoint/2022/06/main/command" chg="del">
              <pc226:chgData name="辻 亮介" userId="0e6bc4b4-2b20-416a-a31c-a49e410a90e8" providerId="ADAL" clId="{6BF19840-A465-49BD-B3F5-03037E72B438}" dt="2024-07-18T00:37:08.923" v="154"/>
              <pc2:cmMkLst xmlns:pc2="http://schemas.microsoft.com/office/powerpoint/2019/9/main/command">
                <pc:docMk/>
                <pc:sldMk cId="361870456" sldId="256"/>
                <pc2:cmMk id="{12AF0235-1578-43BD-AC77-C125F876F6F1}"/>
              </pc2:cmMkLst>
            </pc226:cmChg>
            <pc226:cmChg xmlns:pc226="http://schemas.microsoft.com/office/powerpoint/2022/06/main/command" chg="del mod">
              <pc226:chgData name="辻 亮介" userId="0e6bc4b4-2b20-416a-a31c-a49e410a90e8" providerId="ADAL" clId="{6BF19840-A465-49BD-B3F5-03037E72B438}" dt="2024-07-18T00:37:10.723" v="155"/>
              <pc2:cmMkLst xmlns:pc2="http://schemas.microsoft.com/office/powerpoint/2019/9/main/command">
                <pc:docMk/>
                <pc:sldMk cId="361870456" sldId="256"/>
                <pc2:cmMk id="{7B098766-A93C-4D9A-A637-97A5643E4530}"/>
              </pc2:cmMkLst>
            </pc226:cmChg>
            <pc226:cmChg xmlns:pc226="http://schemas.microsoft.com/office/powerpoint/2022/06/main/command" chg="del mod">
              <pc226:chgData name="辻 亮介" userId="0e6bc4b4-2b20-416a-a31c-a49e410a90e8" providerId="ADAL" clId="{6BF19840-A465-49BD-B3F5-03037E72B438}" dt="2024-07-18T00:37:02.624" v="152"/>
              <pc2:cmMkLst xmlns:pc2="http://schemas.microsoft.com/office/powerpoint/2019/9/main/command">
                <pc:docMk/>
                <pc:sldMk cId="361870456" sldId="256"/>
                <pc2:cmMk id="{83EEE5AA-55FC-42E6-9364-509EDE6B1136}"/>
              </pc2:cmMkLst>
            </pc226:cmChg>
          </p:ext>
        </pc:extLst>
      </pc:sldChg>
    </pc:docChg>
  </pc:docChgLst>
  <pc:docChgLst>
    <pc:chgData name="辻 亮介" userId="0e6bc4b4-2b20-416a-a31c-a49e410a90e8" providerId="ADAL" clId="{AB1120B7-30E1-461F-B824-1AD80058EED6}"/>
    <pc:docChg chg="undo custSel modSld">
      <pc:chgData name="辻 亮介" userId="0e6bc4b4-2b20-416a-a31c-a49e410a90e8" providerId="ADAL" clId="{AB1120B7-30E1-461F-B824-1AD80058EED6}" dt="2023-12-27T07:25:28.911" v="99"/>
      <pc:docMkLst>
        <pc:docMk/>
      </pc:docMkLst>
      <pc:sldChg chg="modSp mod addCm delCm">
        <pc:chgData name="辻 亮介" userId="0e6bc4b4-2b20-416a-a31c-a49e410a90e8" providerId="ADAL" clId="{AB1120B7-30E1-461F-B824-1AD80058EED6}" dt="2023-12-27T07:25:28.911" v="99"/>
        <pc:sldMkLst>
          <pc:docMk/>
          <pc:sldMk cId="361870456" sldId="256"/>
        </pc:sldMkLst>
        <pc:spChg chg="mod">
          <ac:chgData name="辻 亮介" userId="0e6bc4b4-2b20-416a-a31c-a49e410a90e8" providerId="ADAL" clId="{AB1120B7-30E1-461F-B824-1AD80058EED6}" dt="2023-12-27T07:22:14.008" v="49" actId="13926"/>
          <ac:spMkLst>
            <pc:docMk/>
            <pc:sldMk cId="361870456" sldId="256"/>
            <ac:spMk id="22" creationId="{C6A26A08-A882-4E71-9797-636C277FE9CB}"/>
          </ac:spMkLst>
        </pc:spChg>
        <pc:spChg chg="mod">
          <ac:chgData name="辻 亮介" userId="0e6bc4b4-2b20-416a-a31c-a49e410a90e8" providerId="ADAL" clId="{AB1120B7-30E1-461F-B824-1AD80058EED6}" dt="2023-12-27T07:21:18.975" v="14" actId="20577"/>
          <ac:spMkLst>
            <pc:docMk/>
            <pc:sldMk cId="361870456" sldId="256"/>
            <ac:spMk id="23" creationId="{C5E39458-1E35-433F-8DAE-C8098D64F63A}"/>
          </ac:spMkLst>
        </pc:spChg>
        <pc:spChg chg="mod">
          <ac:chgData name="辻 亮介" userId="0e6bc4b4-2b20-416a-a31c-a49e410a90e8" providerId="ADAL" clId="{AB1120B7-30E1-461F-B824-1AD80058EED6}" dt="2023-12-27T07:23:25.895" v="65" actId="20577"/>
          <ac:spMkLst>
            <pc:docMk/>
            <pc:sldMk cId="361870456" sldId="256"/>
            <ac:spMk id="36" creationId="{87DCE132-E114-44E3-BEED-79EF360246F0}"/>
          </ac:spMkLst>
        </pc:spChg>
        <pc:spChg chg="mod">
          <ac:chgData name="辻 亮介" userId="0e6bc4b4-2b20-416a-a31c-a49e410a90e8" providerId="ADAL" clId="{AB1120B7-30E1-461F-B824-1AD80058EED6}" dt="2023-12-27T07:24:04.333" v="97" actId="20577"/>
          <ac:spMkLst>
            <pc:docMk/>
            <pc:sldMk cId="361870456" sldId="256"/>
            <ac:spMk id="45" creationId="{0CC6E8AD-E70F-1046-8B50-44212009AB3A}"/>
          </ac:spMkLst>
        </pc:spChg>
        <pc:extLst>
          <p:ext xmlns:p="http://schemas.openxmlformats.org/presentationml/2006/main" uri="{D6D511B9-2390-475A-947B-AFAB55BFBCF1}">
            <pc226:cmChg xmlns:pc226="http://schemas.microsoft.com/office/powerpoint/2022/06/main/command" chg="add">
              <pc226:chgData name="辻 亮介" userId="0e6bc4b4-2b20-416a-a31c-a49e410a90e8" providerId="ADAL" clId="{AB1120B7-30E1-461F-B824-1AD80058EED6}" dt="2023-12-27T07:24:30.087" v="98"/>
              <pc2:cmMkLst xmlns:pc2="http://schemas.microsoft.com/office/powerpoint/2019/9/main/command">
                <pc:docMk/>
                <pc:sldMk cId="361870456" sldId="256"/>
                <pc2:cmMk id="{BE40921A-CBDD-4CC9-A0B8-D0D8332C1BE5}"/>
              </pc2:cmMkLst>
            </pc226:cmChg>
            <pc226:cmChg xmlns:pc226="http://schemas.microsoft.com/office/powerpoint/2022/06/main/command" chg="add">
              <pc226:chgData name="辻 亮介" userId="0e6bc4b4-2b20-416a-a31c-a49e410a90e8" providerId="ADAL" clId="{AB1120B7-30E1-461F-B824-1AD80058EED6}" dt="2023-12-27T07:23:48.628" v="66"/>
              <pc2:cmMkLst xmlns:pc2="http://schemas.microsoft.com/office/powerpoint/2019/9/main/command">
                <pc:docMk/>
                <pc:sldMk cId="361870456" sldId="256"/>
                <pc2:cmMk id="{12AF0235-1578-43BD-AC77-C125F876F6F1}"/>
              </pc2:cmMkLst>
            </pc226:cmChg>
            <pc226:cmChg xmlns:pc226="http://schemas.microsoft.com/office/powerpoint/2022/06/main/command" chg="add">
              <pc226:chgData name="辻 亮介" userId="0e6bc4b4-2b20-416a-a31c-a49e410a90e8" providerId="ADAL" clId="{AB1120B7-30E1-461F-B824-1AD80058EED6}" dt="2023-12-27T07:23:05.705" v="51"/>
              <pc2:cmMkLst xmlns:pc2="http://schemas.microsoft.com/office/powerpoint/2019/9/main/command">
                <pc:docMk/>
                <pc:sldMk cId="361870456" sldId="256"/>
                <pc2:cmMk id="{7B098766-A93C-4D9A-A637-97A5643E4530}"/>
              </pc2:cmMkLst>
            </pc226:cmChg>
            <pc226:cmChg xmlns:pc226="http://schemas.microsoft.com/office/powerpoint/2022/06/main/command" chg="add">
              <pc226:chgData name="辻 亮介" userId="0e6bc4b4-2b20-416a-a31c-a49e410a90e8" providerId="ADAL" clId="{AB1120B7-30E1-461F-B824-1AD80058EED6}" dt="2023-12-27T07:25:28.911" v="99"/>
              <pc2:cmMkLst xmlns:pc2="http://schemas.microsoft.com/office/powerpoint/2019/9/main/command">
                <pc:docMk/>
                <pc:sldMk cId="361870456" sldId="256"/>
                <pc2:cmMk id="{83EEE5AA-55FC-42E6-9364-509EDE6B1136}"/>
              </pc2:cmMkLst>
            </pc226:cmChg>
            <pc226:cmChg xmlns:pc226="http://schemas.microsoft.com/office/powerpoint/2022/06/main/command" chg="add del">
              <pc226:chgData name="辻 亮介" userId="0e6bc4b4-2b20-416a-a31c-a49e410a90e8" providerId="ADAL" clId="{AB1120B7-30E1-461F-B824-1AD80058EED6}" dt="2023-12-27T07:23:10.735" v="52"/>
              <pc2:cmMkLst xmlns:pc2="http://schemas.microsoft.com/office/powerpoint/2019/9/main/command">
                <pc:docMk/>
                <pc:sldMk cId="361870456" sldId="256"/>
                <pc2:cmMk id="{C99830AB-7924-45B7-B888-D29F7B594E48}"/>
              </pc2:cmMkLst>
            </pc226:cmChg>
          </p:ext>
        </pc:ext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B9A945-ACF7-4CFD-AC14-F555B5D13B27}" type="datetimeFigureOut">
              <a:rPr kumimoji="1" lang="ja-JP" altLang="en-US" smtClean="0"/>
              <a:t>2024/7/18</a:t>
            </a:fld>
            <a:endParaRPr kumimoji="1" lang="ja-JP" altLang="en-US"/>
          </a:p>
        </p:txBody>
      </p:sp>
      <p:sp>
        <p:nvSpPr>
          <p:cNvPr id="4" name="スライド イメージ プレースホルダー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29FEA6-0DEC-4D2F-890C-93E87115F9CE}" type="slidenum">
              <a:rPr kumimoji="1" lang="ja-JP" altLang="en-US" smtClean="0"/>
              <a:t>‹#›</a:t>
            </a:fld>
            <a:endParaRPr kumimoji="1" lang="ja-JP" altLang="en-US"/>
          </a:p>
        </p:txBody>
      </p:sp>
    </p:spTree>
    <p:extLst>
      <p:ext uri="{BB962C8B-B14F-4D97-AF65-F5344CB8AC3E}">
        <p14:creationId xmlns:p14="http://schemas.microsoft.com/office/powerpoint/2010/main" val="161535934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241550" y="685800"/>
            <a:ext cx="2374900" cy="3429000"/>
          </a:xfrm>
        </p:spPr>
      </p:sp>
      <p:sp>
        <p:nvSpPr>
          <p:cNvPr id="3" name="ノート プレースホルダー 2"/>
          <p:cNvSpPr>
            <a:spLocks noGrp="1"/>
          </p:cNvSpPr>
          <p:nvPr>
            <p:ph type="body" idx="1"/>
          </p:nvPr>
        </p:nvSpPr>
        <p:spPr/>
        <p:txBody>
          <a:bodyPr/>
          <a:lstStyle/>
          <a:p>
            <a:endParaRPr lang="ja-JP" altLang="en-US" dirty="0">
              <a:ea typeface="ＭＳ Ｐゴシック"/>
              <a:cs typeface="Calibri"/>
            </a:endParaRPr>
          </a:p>
        </p:txBody>
      </p:sp>
      <p:sp>
        <p:nvSpPr>
          <p:cNvPr id="4" name="スライド番号プレースホルダー 3"/>
          <p:cNvSpPr>
            <a:spLocks noGrp="1"/>
          </p:cNvSpPr>
          <p:nvPr>
            <p:ph type="sldNum" sz="quarter" idx="10"/>
          </p:nvPr>
        </p:nvSpPr>
        <p:spPr/>
        <p:txBody>
          <a:bodyPr/>
          <a:lstStyle/>
          <a:p>
            <a:fld id="{A729FEA6-0DEC-4D2F-890C-93E87115F9CE}" type="slidenum">
              <a:rPr kumimoji="1" lang="ja-JP" altLang="en-US" smtClean="0"/>
              <a:t>1</a:t>
            </a:fld>
            <a:endParaRPr kumimoji="1" lang="ja-JP" altLang="en-US"/>
          </a:p>
        </p:txBody>
      </p:sp>
    </p:spTree>
    <p:extLst>
      <p:ext uri="{BB962C8B-B14F-4D97-AF65-F5344CB8AC3E}">
        <p14:creationId xmlns:p14="http://schemas.microsoft.com/office/powerpoint/2010/main" val="34396458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4"/>
            <a:ext cx="5829300" cy="2123369"/>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9631387F-FF94-4CCF-A46B-9BFB3667764C}" type="datetimeFigureOut">
              <a:rPr kumimoji="1" lang="ja-JP" altLang="en-US" smtClean="0"/>
              <a:t>2024/7/18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6644AFA-6558-45A0-8648-7386F354AECE}" type="slidenum">
              <a:rPr kumimoji="1" lang="ja-JP" altLang="en-US" smtClean="0"/>
              <a:t>‹#›</a:t>
            </a:fld>
            <a:endParaRPr kumimoji="1" lang="ja-JP" altLang="en-US"/>
          </a:p>
        </p:txBody>
      </p:sp>
    </p:spTree>
    <p:extLst>
      <p:ext uri="{BB962C8B-B14F-4D97-AF65-F5344CB8AC3E}">
        <p14:creationId xmlns:p14="http://schemas.microsoft.com/office/powerpoint/2010/main" val="364452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631387F-FF94-4CCF-A46B-9BFB3667764C}" type="datetimeFigureOut">
              <a:rPr kumimoji="1" lang="ja-JP" altLang="en-US" smtClean="0"/>
              <a:t>2024/7/18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6644AFA-6558-45A0-8648-7386F354AECE}" type="slidenum">
              <a:rPr kumimoji="1" lang="ja-JP" altLang="en-US" smtClean="0"/>
              <a:t>‹#›</a:t>
            </a:fld>
            <a:endParaRPr kumimoji="1" lang="ja-JP" altLang="en-US"/>
          </a:p>
        </p:txBody>
      </p:sp>
    </p:spTree>
    <p:extLst>
      <p:ext uri="{BB962C8B-B14F-4D97-AF65-F5344CB8AC3E}">
        <p14:creationId xmlns:p14="http://schemas.microsoft.com/office/powerpoint/2010/main" val="3605813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96702"/>
            <a:ext cx="1543050" cy="8452202"/>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342900" y="396702"/>
            <a:ext cx="4514850" cy="8452202"/>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631387F-FF94-4CCF-A46B-9BFB3667764C}" type="datetimeFigureOut">
              <a:rPr kumimoji="1" lang="ja-JP" altLang="en-US" smtClean="0"/>
              <a:t>2024/7/18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6644AFA-6558-45A0-8648-7386F354AECE}" type="slidenum">
              <a:rPr kumimoji="1" lang="ja-JP" altLang="en-US" smtClean="0"/>
              <a:t>‹#›</a:t>
            </a:fld>
            <a:endParaRPr kumimoji="1" lang="ja-JP" altLang="en-US"/>
          </a:p>
        </p:txBody>
      </p:sp>
    </p:spTree>
    <p:extLst>
      <p:ext uri="{BB962C8B-B14F-4D97-AF65-F5344CB8AC3E}">
        <p14:creationId xmlns:p14="http://schemas.microsoft.com/office/powerpoint/2010/main" val="1071263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631387F-FF94-4CCF-A46B-9BFB3667764C}" type="datetimeFigureOut">
              <a:rPr kumimoji="1" lang="ja-JP" altLang="en-US" smtClean="0"/>
              <a:t>2024/7/18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6644AFA-6558-45A0-8648-7386F354AECE}" type="slidenum">
              <a:rPr kumimoji="1" lang="ja-JP" altLang="en-US" smtClean="0"/>
              <a:t>‹#›</a:t>
            </a:fld>
            <a:endParaRPr kumimoji="1" lang="ja-JP" altLang="en-US"/>
          </a:p>
        </p:txBody>
      </p:sp>
    </p:spTree>
    <p:extLst>
      <p:ext uri="{BB962C8B-B14F-4D97-AF65-F5344CB8AC3E}">
        <p14:creationId xmlns:p14="http://schemas.microsoft.com/office/powerpoint/2010/main" val="226609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5"/>
            <a:ext cx="5829300" cy="1967442"/>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541735" y="4198589"/>
            <a:ext cx="5829300" cy="216693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9631387F-FF94-4CCF-A46B-9BFB3667764C}" type="datetimeFigureOut">
              <a:rPr kumimoji="1" lang="ja-JP" altLang="en-US" smtClean="0"/>
              <a:t>2024/7/18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6644AFA-6558-45A0-8648-7386F354AECE}" type="slidenum">
              <a:rPr kumimoji="1" lang="ja-JP" altLang="en-US" smtClean="0"/>
              <a:t>‹#›</a:t>
            </a:fld>
            <a:endParaRPr kumimoji="1" lang="ja-JP" altLang="en-US"/>
          </a:p>
        </p:txBody>
      </p:sp>
    </p:spTree>
    <p:extLst>
      <p:ext uri="{BB962C8B-B14F-4D97-AF65-F5344CB8AC3E}">
        <p14:creationId xmlns:p14="http://schemas.microsoft.com/office/powerpoint/2010/main" val="2053506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342900" y="2311403"/>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3486150" y="2311403"/>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9631387F-FF94-4CCF-A46B-9BFB3667764C}" type="datetimeFigureOut">
              <a:rPr kumimoji="1" lang="ja-JP" altLang="en-US" smtClean="0"/>
              <a:t>2024/7/18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6644AFA-6558-45A0-8648-7386F354AECE}" type="slidenum">
              <a:rPr kumimoji="1" lang="ja-JP" altLang="en-US" smtClean="0"/>
              <a:t>‹#›</a:t>
            </a:fld>
            <a:endParaRPr kumimoji="1" lang="ja-JP" altLang="en-US"/>
          </a:p>
        </p:txBody>
      </p:sp>
    </p:spTree>
    <p:extLst>
      <p:ext uri="{BB962C8B-B14F-4D97-AF65-F5344CB8AC3E}">
        <p14:creationId xmlns:p14="http://schemas.microsoft.com/office/powerpoint/2010/main" val="9812510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342902"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342902"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3483771"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3483771"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9631387F-FF94-4CCF-A46B-9BFB3667764C}" type="datetimeFigureOut">
              <a:rPr kumimoji="1" lang="ja-JP" altLang="en-US" smtClean="0"/>
              <a:t>2024/7/18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6644AFA-6558-45A0-8648-7386F354AECE}" type="slidenum">
              <a:rPr kumimoji="1" lang="ja-JP" altLang="en-US" smtClean="0"/>
              <a:t>‹#›</a:t>
            </a:fld>
            <a:endParaRPr kumimoji="1" lang="ja-JP" altLang="en-US"/>
          </a:p>
        </p:txBody>
      </p:sp>
    </p:spTree>
    <p:extLst>
      <p:ext uri="{BB962C8B-B14F-4D97-AF65-F5344CB8AC3E}">
        <p14:creationId xmlns:p14="http://schemas.microsoft.com/office/powerpoint/2010/main" val="2778880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9631387F-FF94-4CCF-A46B-9BFB3667764C}" type="datetimeFigureOut">
              <a:rPr kumimoji="1" lang="ja-JP" altLang="en-US" smtClean="0"/>
              <a:t>2024/7/18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6644AFA-6558-45A0-8648-7386F354AECE}" type="slidenum">
              <a:rPr kumimoji="1" lang="ja-JP" altLang="en-US" smtClean="0"/>
              <a:t>‹#›</a:t>
            </a:fld>
            <a:endParaRPr kumimoji="1" lang="ja-JP" altLang="en-US"/>
          </a:p>
        </p:txBody>
      </p:sp>
    </p:spTree>
    <p:extLst>
      <p:ext uri="{BB962C8B-B14F-4D97-AF65-F5344CB8AC3E}">
        <p14:creationId xmlns:p14="http://schemas.microsoft.com/office/powerpoint/2010/main" val="797859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631387F-FF94-4CCF-A46B-9BFB3667764C}" type="datetimeFigureOut">
              <a:rPr kumimoji="1" lang="ja-JP" altLang="en-US" smtClean="0"/>
              <a:t>2024/7/18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6644AFA-6558-45A0-8648-7386F354AECE}" type="slidenum">
              <a:rPr kumimoji="1" lang="ja-JP" altLang="en-US" smtClean="0"/>
              <a:t>‹#›</a:t>
            </a:fld>
            <a:endParaRPr kumimoji="1" lang="ja-JP" altLang="en-US"/>
          </a:p>
        </p:txBody>
      </p:sp>
    </p:spTree>
    <p:extLst>
      <p:ext uri="{BB962C8B-B14F-4D97-AF65-F5344CB8AC3E}">
        <p14:creationId xmlns:p14="http://schemas.microsoft.com/office/powerpoint/2010/main" val="2282457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2" y="394406"/>
            <a:ext cx="2256235" cy="1678517"/>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2681289" y="394409"/>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342902" y="2072925"/>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631387F-FF94-4CCF-A46B-9BFB3667764C}" type="datetimeFigureOut">
              <a:rPr kumimoji="1" lang="ja-JP" altLang="en-US" smtClean="0"/>
              <a:t>2024/7/18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6644AFA-6558-45A0-8648-7386F354AECE}" type="slidenum">
              <a:rPr kumimoji="1" lang="ja-JP" altLang="en-US" smtClean="0"/>
              <a:t>‹#›</a:t>
            </a:fld>
            <a:endParaRPr kumimoji="1" lang="ja-JP" altLang="en-US"/>
          </a:p>
        </p:txBody>
      </p:sp>
    </p:spTree>
    <p:extLst>
      <p:ext uri="{BB962C8B-B14F-4D97-AF65-F5344CB8AC3E}">
        <p14:creationId xmlns:p14="http://schemas.microsoft.com/office/powerpoint/2010/main" val="16305323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1"/>
            <a:ext cx="4114800" cy="818622"/>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752823"/>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631387F-FF94-4CCF-A46B-9BFB3667764C}" type="datetimeFigureOut">
              <a:rPr kumimoji="1" lang="ja-JP" altLang="en-US" smtClean="0"/>
              <a:t>2024/7/18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6644AFA-6558-45A0-8648-7386F354AECE}" type="slidenum">
              <a:rPr kumimoji="1" lang="ja-JP" altLang="en-US" smtClean="0"/>
              <a:t>‹#›</a:t>
            </a:fld>
            <a:endParaRPr kumimoji="1" lang="ja-JP" altLang="en-US"/>
          </a:p>
        </p:txBody>
      </p:sp>
    </p:spTree>
    <p:extLst>
      <p:ext uri="{BB962C8B-B14F-4D97-AF65-F5344CB8AC3E}">
        <p14:creationId xmlns:p14="http://schemas.microsoft.com/office/powerpoint/2010/main" val="3606386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342900" y="2311403"/>
            <a:ext cx="6172200" cy="6537502"/>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342900" y="9181398"/>
            <a:ext cx="1600200" cy="527402"/>
          </a:xfrm>
          <a:prstGeom prst="rect">
            <a:avLst/>
          </a:prstGeom>
        </p:spPr>
        <p:txBody>
          <a:bodyPr vert="horz" lIns="91440" tIns="45720" rIns="91440" bIns="45720" rtlCol="0" anchor="ctr"/>
          <a:lstStyle>
            <a:lvl1pPr algn="l">
              <a:defRPr sz="1200">
                <a:solidFill>
                  <a:schemeClr val="tx1">
                    <a:tint val="75000"/>
                  </a:schemeClr>
                </a:solidFill>
              </a:defRPr>
            </a:lvl1pPr>
          </a:lstStyle>
          <a:p>
            <a:fld id="{9631387F-FF94-4CCF-A46B-9BFB3667764C}" type="datetimeFigureOut">
              <a:rPr kumimoji="1" lang="ja-JP" altLang="en-US" smtClean="0"/>
              <a:t>2024/7/18</a:t>
            </a:fld>
            <a:endParaRPr kumimoji="1" lang="ja-JP" altLang="en-US"/>
          </a:p>
        </p:txBody>
      </p:sp>
      <p:sp>
        <p:nvSpPr>
          <p:cNvPr id="5" name="フッター プレースホルダー 4"/>
          <p:cNvSpPr>
            <a:spLocks noGrp="1"/>
          </p:cNvSpPr>
          <p:nvPr>
            <p:ph type="ftr" sz="quarter" idx="3"/>
          </p:nvPr>
        </p:nvSpPr>
        <p:spPr>
          <a:xfrm>
            <a:off x="2343150" y="9181398"/>
            <a:ext cx="2171700" cy="52740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9181398"/>
            <a:ext cx="1600200" cy="527402"/>
          </a:xfrm>
          <a:prstGeom prst="rect">
            <a:avLst/>
          </a:prstGeom>
        </p:spPr>
        <p:txBody>
          <a:bodyPr vert="horz" lIns="91440" tIns="45720" rIns="91440" bIns="45720" rtlCol="0" anchor="ctr"/>
          <a:lstStyle>
            <a:lvl1pPr algn="r">
              <a:defRPr sz="1200">
                <a:solidFill>
                  <a:schemeClr val="tx1">
                    <a:tint val="75000"/>
                  </a:schemeClr>
                </a:solidFill>
              </a:defRPr>
            </a:lvl1pPr>
          </a:lstStyle>
          <a:p>
            <a:fld id="{46644AFA-6558-45A0-8648-7386F354AECE}" type="slidenum">
              <a:rPr kumimoji="1" lang="ja-JP" altLang="en-US" smtClean="0"/>
              <a:t>‹#›</a:t>
            </a:fld>
            <a:endParaRPr kumimoji="1" lang="ja-JP" altLang="en-US"/>
          </a:p>
        </p:txBody>
      </p:sp>
    </p:spTree>
    <p:extLst>
      <p:ext uri="{BB962C8B-B14F-4D97-AF65-F5344CB8AC3E}">
        <p14:creationId xmlns:p14="http://schemas.microsoft.com/office/powerpoint/2010/main" val="25020346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角丸四角形 1027">
            <a:extLst>
              <a:ext uri="{FF2B5EF4-FFF2-40B4-BE49-F238E27FC236}">
                <a16:creationId xmlns:a16="http://schemas.microsoft.com/office/drawing/2014/main" id="{ACF64438-9A22-4E89-9855-8DDA5740C960}"/>
              </a:ext>
            </a:extLst>
          </p:cNvPr>
          <p:cNvSpPr/>
          <p:nvPr/>
        </p:nvSpPr>
        <p:spPr>
          <a:xfrm>
            <a:off x="387857" y="1429855"/>
            <a:ext cx="3283439" cy="6900228"/>
          </a:xfrm>
          <a:prstGeom prst="roundRect">
            <a:avLst>
              <a:gd name="adj" fmla="val 6759"/>
            </a:avLst>
          </a:prstGeom>
          <a:solidFill>
            <a:schemeClr val="bg1">
              <a:lumMod val="95000"/>
            </a:schemeClr>
          </a:solid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sp>
        <p:nvSpPr>
          <p:cNvPr id="1028" name="角丸四角形 1027"/>
          <p:cNvSpPr/>
          <p:nvPr/>
        </p:nvSpPr>
        <p:spPr>
          <a:xfrm>
            <a:off x="548375" y="2323489"/>
            <a:ext cx="2954379" cy="5633105"/>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600"/>
          </a:p>
        </p:txBody>
      </p:sp>
      <p:sp>
        <p:nvSpPr>
          <p:cNvPr id="7" name="テキスト ボックス 6"/>
          <p:cNvSpPr txBox="1"/>
          <p:nvPr/>
        </p:nvSpPr>
        <p:spPr>
          <a:xfrm>
            <a:off x="702447" y="3416315"/>
            <a:ext cx="2609091" cy="584775"/>
          </a:xfrm>
          <a:prstGeom prst="rect">
            <a:avLst/>
          </a:prstGeom>
          <a:noFill/>
          <a:ln>
            <a:solidFill>
              <a:schemeClr val="tx1"/>
            </a:solidFill>
          </a:ln>
        </p:spPr>
        <p:txBody>
          <a:bodyPr wrap="square" rtlCol="0">
            <a:spAutoFit/>
          </a:bodyPr>
          <a:lstStyle/>
          <a:p>
            <a:pPr algn="ctr"/>
            <a:r>
              <a:rPr lang="ja-JP" altLang="en-US" sz="1600" dirty="0">
                <a:highlight>
                  <a:srgbClr val="FFFF00"/>
                </a:highlight>
              </a:rPr>
              <a:t>○○科</a:t>
            </a:r>
            <a:endParaRPr lang="en-US" altLang="ja-JP" sz="1600" dirty="0">
              <a:highlight>
                <a:srgbClr val="FFFF00"/>
              </a:highlight>
            </a:endParaRPr>
          </a:p>
          <a:p>
            <a:pPr algn="ctr"/>
            <a:r>
              <a:rPr lang="ja-JP" altLang="en-US" sz="1600" dirty="0">
                <a:highlight>
                  <a:srgbClr val="FFFF00"/>
                </a:highlight>
              </a:rPr>
              <a:t>（職名）</a:t>
            </a:r>
            <a:r>
              <a:rPr lang="ja-JP" altLang="en-US" sz="1600" dirty="0"/>
              <a:t>　</a:t>
            </a:r>
            <a:r>
              <a:rPr lang="ja-JP" altLang="en-US" sz="1600" dirty="0">
                <a:highlight>
                  <a:srgbClr val="FFFF00"/>
                </a:highlight>
                <a:latin typeface="+mn-ea"/>
              </a:rPr>
              <a:t>○○ ○○</a:t>
            </a:r>
            <a:endParaRPr kumimoji="1" lang="ja-JP" altLang="en-US" sz="1600" dirty="0">
              <a:highlight>
                <a:srgbClr val="FFFF00"/>
              </a:highlight>
              <a:latin typeface="+mn-ea"/>
            </a:endParaRPr>
          </a:p>
        </p:txBody>
      </p:sp>
      <p:sp>
        <p:nvSpPr>
          <p:cNvPr id="1029" name="テキスト ボックス 1028"/>
          <p:cNvSpPr txBox="1"/>
          <p:nvPr/>
        </p:nvSpPr>
        <p:spPr>
          <a:xfrm>
            <a:off x="397920" y="436813"/>
            <a:ext cx="5827236" cy="400110"/>
          </a:xfrm>
          <a:prstGeom prst="rect">
            <a:avLst/>
          </a:prstGeom>
          <a:noFill/>
        </p:spPr>
        <p:txBody>
          <a:bodyPr wrap="none" rtlCol="0">
            <a:spAutoFit/>
          </a:bodyPr>
          <a:lstStyle/>
          <a:p>
            <a:r>
              <a:rPr lang="ja-JP" altLang="en-US" sz="2000" dirty="0"/>
              <a:t>関与する組織及び試料・情報の流れを記載した図</a:t>
            </a:r>
            <a:endParaRPr kumimoji="1" lang="ja-JP" altLang="en-US" sz="2000" dirty="0"/>
          </a:p>
        </p:txBody>
      </p:sp>
      <p:sp>
        <p:nvSpPr>
          <p:cNvPr id="14" name="テキスト ボックス 13"/>
          <p:cNvSpPr txBox="1"/>
          <p:nvPr/>
        </p:nvSpPr>
        <p:spPr>
          <a:xfrm>
            <a:off x="678775" y="2476240"/>
            <a:ext cx="2773896" cy="307777"/>
          </a:xfrm>
          <a:prstGeom prst="rect">
            <a:avLst/>
          </a:prstGeom>
          <a:noFill/>
        </p:spPr>
        <p:txBody>
          <a:bodyPr wrap="square" rtlCol="0">
            <a:spAutoFit/>
          </a:bodyPr>
          <a:lstStyle/>
          <a:p>
            <a:r>
              <a:rPr kumimoji="1" lang="ja-JP" altLang="en-US" sz="1400" dirty="0"/>
              <a:t>千葉大学医学部</a:t>
            </a:r>
            <a:r>
              <a:rPr lang="ja-JP" altLang="en-US" sz="1400" dirty="0"/>
              <a:t>附属</a:t>
            </a:r>
            <a:r>
              <a:rPr kumimoji="1" lang="ja-JP" altLang="en-US" sz="1400" dirty="0"/>
              <a:t>病院</a:t>
            </a:r>
            <a:endParaRPr kumimoji="1" lang="en-US" altLang="ja-JP" sz="1400" dirty="0"/>
          </a:p>
        </p:txBody>
      </p:sp>
      <p:sp>
        <p:nvSpPr>
          <p:cNvPr id="32" name="テキスト ボックス 31"/>
          <p:cNvSpPr txBox="1"/>
          <p:nvPr/>
        </p:nvSpPr>
        <p:spPr>
          <a:xfrm>
            <a:off x="515382" y="1683581"/>
            <a:ext cx="3051034" cy="338554"/>
          </a:xfrm>
          <a:prstGeom prst="rect">
            <a:avLst/>
          </a:prstGeom>
          <a:noFill/>
        </p:spPr>
        <p:txBody>
          <a:bodyPr wrap="square" rtlCol="0">
            <a:spAutoFit/>
          </a:bodyPr>
          <a:lstStyle/>
          <a:p>
            <a:r>
              <a:rPr lang="ja-JP" altLang="en-US" sz="1600" dirty="0"/>
              <a:t>患者の</a:t>
            </a:r>
            <a:r>
              <a:rPr kumimoji="1" lang="ja-JP" altLang="en-US" sz="1600" dirty="0"/>
              <a:t>同意取得・試料採取</a:t>
            </a:r>
            <a:endParaRPr kumimoji="1" lang="en-US" altLang="ja-JP" sz="1600" dirty="0"/>
          </a:p>
        </p:txBody>
      </p:sp>
      <p:sp>
        <p:nvSpPr>
          <p:cNvPr id="50" name="テキスト ボックス 49"/>
          <p:cNvSpPr txBox="1"/>
          <p:nvPr/>
        </p:nvSpPr>
        <p:spPr>
          <a:xfrm>
            <a:off x="645303" y="3037627"/>
            <a:ext cx="1210588" cy="338554"/>
          </a:xfrm>
          <a:prstGeom prst="rect">
            <a:avLst/>
          </a:prstGeom>
          <a:noFill/>
        </p:spPr>
        <p:txBody>
          <a:bodyPr wrap="none" rtlCol="0">
            <a:spAutoFit/>
          </a:bodyPr>
          <a:lstStyle/>
          <a:p>
            <a:r>
              <a:rPr kumimoji="1" lang="ja-JP" altLang="en-US" sz="1600" b="1" dirty="0"/>
              <a:t>研究責任者</a:t>
            </a:r>
          </a:p>
        </p:txBody>
      </p:sp>
      <p:sp>
        <p:nvSpPr>
          <p:cNvPr id="38" name="テキスト ボックス 37"/>
          <p:cNvSpPr txBox="1"/>
          <p:nvPr/>
        </p:nvSpPr>
        <p:spPr>
          <a:xfrm>
            <a:off x="712028" y="4600420"/>
            <a:ext cx="2599512" cy="992579"/>
          </a:xfrm>
          <a:prstGeom prst="rect">
            <a:avLst/>
          </a:prstGeom>
          <a:noFill/>
          <a:ln>
            <a:solidFill>
              <a:schemeClr val="tx1"/>
            </a:solidFill>
          </a:ln>
        </p:spPr>
        <p:txBody>
          <a:bodyPr wrap="square" rtlCol="0">
            <a:spAutoFit/>
          </a:bodyPr>
          <a:lstStyle/>
          <a:p>
            <a:pPr algn="ctr"/>
            <a:r>
              <a:rPr lang="ja-JP" altLang="en-US" sz="1600" dirty="0">
                <a:highlight>
                  <a:srgbClr val="FFFF00"/>
                </a:highlight>
              </a:rPr>
              <a:t>○○科　</a:t>
            </a:r>
            <a:endParaRPr lang="en-US" altLang="ja-JP" sz="1600" dirty="0">
              <a:highlight>
                <a:srgbClr val="FFFF00"/>
              </a:highlight>
            </a:endParaRPr>
          </a:p>
          <a:p>
            <a:pPr algn="ctr"/>
            <a:r>
              <a:rPr lang="ja-JP" altLang="en-US" sz="1600" dirty="0">
                <a:highlight>
                  <a:srgbClr val="FFFF00"/>
                </a:highlight>
              </a:rPr>
              <a:t>（職名）</a:t>
            </a:r>
            <a:r>
              <a:rPr lang="ja-JP" altLang="en-US" sz="1600" dirty="0"/>
              <a:t>　</a:t>
            </a:r>
            <a:r>
              <a:rPr lang="ja-JP" altLang="en-US" sz="1600" dirty="0">
                <a:highlight>
                  <a:srgbClr val="FFFF00"/>
                </a:highlight>
              </a:rPr>
              <a:t>○○ ○○</a:t>
            </a:r>
            <a:endParaRPr lang="en-US" altLang="ja-JP" sz="1600" dirty="0">
              <a:highlight>
                <a:srgbClr val="FFFF00"/>
              </a:highlight>
            </a:endParaRPr>
          </a:p>
          <a:p>
            <a:pPr algn="ctr"/>
            <a:endParaRPr lang="en-US" altLang="ja-JP" sz="1050" dirty="0">
              <a:highlight>
                <a:srgbClr val="FFFF00"/>
              </a:highlight>
            </a:endParaRPr>
          </a:p>
          <a:p>
            <a:pPr algn="ctr"/>
            <a:r>
              <a:rPr lang="ja-JP" altLang="en-US" sz="1600" dirty="0"/>
              <a:t>ほか研究者一覧参照</a:t>
            </a:r>
            <a:endParaRPr lang="en-US" altLang="ja-JP" sz="1600" dirty="0"/>
          </a:p>
        </p:txBody>
      </p:sp>
      <p:sp>
        <p:nvSpPr>
          <p:cNvPr id="22" name="テキスト ボックス 21">
            <a:extLst>
              <a:ext uri="{FF2B5EF4-FFF2-40B4-BE49-F238E27FC236}">
                <a16:creationId xmlns:a16="http://schemas.microsoft.com/office/drawing/2014/main" id="{C6A26A08-A882-4E71-9797-636C277FE9CB}"/>
              </a:ext>
            </a:extLst>
          </p:cNvPr>
          <p:cNvSpPr txBox="1"/>
          <p:nvPr/>
        </p:nvSpPr>
        <p:spPr>
          <a:xfrm>
            <a:off x="702447" y="7152414"/>
            <a:ext cx="2726553" cy="550570"/>
          </a:xfrm>
          <a:prstGeom prst="rect">
            <a:avLst/>
          </a:prstGeom>
          <a:noFill/>
          <a:ln>
            <a:solidFill>
              <a:schemeClr val="tx1"/>
            </a:solidFill>
          </a:ln>
        </p:spPr>
        <p:txBody>
          <a:bodyPr wrap="square" rtlCol="0" anchor="ctr">
            <a:noAutofit/>
          </a:bodyPr>
          <a:lstStyle/>
          <a:p>
            <a:pPr algn="ctr"/>
            <a:r>
              <a:rPr lang="ja-JP" altLang="en-US" sz="1600" dirty="0">
                <a:highlight>
                  <a:srgbClr val="FFFF00"/>
                </a:highlight>
              </a:rPr>
              <a:t>○○科（職名）○○ ○○</a:t>
            </a:r>
            <a:endParaRPr kumimoji="1" lang="ja-JP" altLang="en-US" sz="1600" dirty="0">
              <a:highlight>
                <a:srgbClr val="FFFF00"/>
              </a:highlight>
            </a:endParaRPr>
          </a:p>
        </p:txBody>
      </p:sp>
      <p:sp>
        <p:nvSpPr>
          <p:cNvPr id="23" name="テキスト ボックス 22">
            <a:extLst>
              <a:ext uri="{FF2B5EF4-FFF2-40B4-BE49-F238E27FC236}">
                <a16:creationId xmlns:a16="http://schemas.microsoft.com/office/drawing/2014/main" id="{C5E39458-1E35-433F-8DAE-C8098D64F63A}"/>
              </a:ext>
            </a:extLst>
          </p:cNvPr>
          <p:cNvSpPr txBox="1"/>
          <p:nvPr/>
        </p:nvSpPr>
        <p:spPr>
          <a:xfrm>
            <a:off x="712028" y="6598368"/>
            <a:ext cx="1806311" cy="307777"/>
          </a:xfrm>
          <a:prstGeom prst="rect">
            <a:avLst/>
          </a:prstGeom>
          <a:solidFill>
            <a:schemeClr val="tx2"/>
          </a:solidFill>
          <a:ln w="19050">
            <a:noFill/>
          </a:ln>
        </p:spPr>
        <p:txBody>
          <a:bodyPr wrap="square" rtlCol="0">
            <a:spAutoFit/>
          </a:bodyPr>
          <a:lstStyle/>
          <a:p>
            <a:r>
              <a:rPr lang="ja-JP" altLang="en-US" sz="1400" dirty="0">
                <a:solidFill>
                  <a:schemeClr val="bg1"/>
                </a:solidFill>
              </a:rPr>
              <a:t>加工・対応表作成</a:t>
            </a:r>
            <a:endParaRPr kumimoji="1" lang="ja-JP" altLang="en-US" sz="1400" dirty="0">
              <a:solidFill>
                <a:schemeClr val="bg1"/>
              </a:solidFill>
            </a:endParaRPr>
          </a:p>
        </p:txBody>
      </p:sp>
      <p:sp>
        <p:nvSpPr>
          <p:cNvPr id="77" name="テキスト ボックス 76">
            <a:extLst>
              <a:ext uri="{FF2B5EF4-FFF2-40B4-BE49-F238E27FC236}">
                <a16:creationId xmlns:a16="http://schemas.microsoft.com/office/drawing/2014/main" id="{B00ECC50-C091-4CC1-A494-792F863616B1}"/>
              </a:ext>
            </a:extLst>
          </p:cNvPr>
          <p:cNvSpPr txBox="1"/>
          <p:nvPr/>
        </p:nvSpPr>
        <p:spPr>
          <a:xfrm>
            <a:off x="4311278" y="3234962"/>
            <a:ext cx="1937392" cy="738664"/>
          </a:xfrm>
          <a:prstGeom prst="rect">
            <a:avLst/>
          </a:prstGeom>
          <a:noFill/>
          <a:ln w="12700">
            <a:solidFill>
              <a:schemeClr val="tx1"/>
            </a:solidFill>
          </a:ln>
        </p:spPr>
        <p:txBody>
          <a:bodyPr wrap="square" rtlCol="0">
            <a:spAutoFit/>
          </a:bodyPr>
          <a:lstStyle/>
          <a:p>
            <a:pPr algn="ctr"/>
            <a:r>
              <a:rPr lang="zh-CN" altLang="en-US" sz="1400" dirty="0"/>
              <a:t>千葉大学医学部附属病院病理検査室で保管された生体試料</a:t>
            </a:r>
            <a:endParaRPr lang="en-US" altLang="zh-CN" sz="1400" dirty="0"/>
          </a:p>
        </p:txBody>
      </p:sp>
      <p:sp>
        <p:nvSpPr>
          <p:cNvPr id="36" name="テキスト ボックス 35">
            <a:extLst>
              <a:ext uri="{FF2B5EF4-FFF2-40B4-BE49-F238E27FC236}">
                <a16:creationId xmlns:a16="http://schemas.microsoft.com/office/drawing/2014/main" id="{87DCE132-E114-44E3-BEED-79EF360246F0}"/>
              </a:ext>
            </a:extLst>
          </p:cNvPr>
          <p:cNvSpPr txBox="1"/>
          <p:nvPr/>
        </p:nvSpPr>
        <p:spPr>
          <a:xfrm>
            <a:off x="3862924" y="4878588"/>
            <a:ext cx="2528046" cy="954107"/>
          </a:xfrm>
          <a:prstGeom prst="rect">
            <a:avLst/>
          </a:prstGeom>
          <a:noFill/>
        </p:spPr>
        <p:txBody>
          <a:bodyPr wrap="square" rtlCol="0">
            <a:spAutoFit/>
          </a:bodyPr>
          <a:lstStyle/>
          <a:p>
            <a:pPr algn="just"/>
            <a:r>
              <a:rPr lang="ja-JP" altLang="en-US" sz="1400" dirty="0">
                <a:latin typeface="+mn-ea"/>
              </a:rPr>
              <a:t>新鮮検体（残余組織、血清、血漿など）</a:t>
            </a:r>
            <a:r>
              <a:rPr lang="en-US" altLang="ja-JP" sz="1400" dirty="0">
                <a:latin typeface="+mn-ea"/>
              </a:rPr>
              <a:t>(</a:t>
            </a:r>
            <a:r>
              <a:rPr lang="ja-JP" altLang="en-US" sz="1400" u="sng" dirty="0">
                <a:latin typeface="+mn-ea"/>
              </a:rPr>
              <a:t>加工・対応表作成あり</a:t>
            </a:r>
            <a:r>
              <a:rPr lang="ja-JP" altLang="en-US" sz="1400" dirty="0">
                <a:latin typeface="+mn-ea"/>
              </a:rPr>
              <a:t>）を将来の研究のために保管することの同意取得</a:t>
            </a:r>
          </a:p>
        </p:txBody>
      </p:sp>
      <p:sp>
        <p:nvSpPr>
          <p:cNvPr id="41" name="正方形/長方形 40">
            <a:extLst>
              <a:ext uri="{FF2B5EF4-FFF2-40B4-BE49-F238E27FC236}">
                <a16:creationId xmlns:a16="http://schemas.microsoft.com/office/drawing/2014/main" id="{2B77A5D4-78D0-4990-AF57-9ED4EC3A396E}"/>
              </a:ext>
            </a:extLst>
          </p:cNvPr>
          <p:cNvSpPr/>
          <p:nvPr/>
        </p:nvSpPr>
        <p:spPr>
          <a:xfrm>
            <a:off x="645302" y="4265245"/>
            <a:ext cx="2518638" cy="307777"/>
          </a:xfrm>
          <a:prstGeom prst="rect">
            <a:avLst/>
          </a:prstGeom>
        </p:spPr>
        <p:txBody>
          <a:bodyPr wrap="none">
            <a:spAutoFit/>
          </a:bodyPr>
          <a:lstStyle/>
          <a:p>
            <a:r>
              <a:rPr lang="ja-JP" altLang="en-US" sz="1400" dirty="0"/>
              <a:t>同意取得、試料・情報の採取</a:t>
            </a:r>
          </a:p>
        </p:txBody>
      </p:sp>
      <p:sp>
        <p:nvSpPr>
          <p:cNvPr id="28" name="テキスト ボックス 27">
            <a:extLst>
              <a:ext uri="{FF2B5EF4-FFF2-40B4-BE49-F238E27FC236}">
                <a16:creationId xmlns:a16="http://schemas.microsoft.com/office/drawing/2014/main" id="{08D065D8-5A7F-4726-8AF4-AEFF4ADB7D13}"/>
              </a:ext>
            </a:extLst>
          </p:cNvPr>
          <p:cNvSpPr txBox="1"/>
          <p:nvPr/>
        </p:nvSpPr>
        <p:spPr>
          <a:xfrm>
            <a:off x="4277956" y="2816982"/>
            <a:ext cx="1665903" cy="338554"/>
          </a:xfrm>
          <a:prstGeom prst="rect">
            <a:avLst/>
          </a:prstGeom>
          <a:noFill/>
        </p:spPr>
        <p:txBody>
          <a:bodyPr wrap="square" rtlCol="0">
            <a:spAutoFit/>
          </a:bodyPr>
          <a:lstStyle/>
          <a:p>
            <a:r>
              <a:rPr lang="ja-JP" altLang="en-US" sz="1600"/>
              <a:t>生体試料の保管</a:t>
            </a:r>
            <a:endParaRPr kumimoji="1" lang="ja-JP" altLang="en-US" sz="1600" dirty="0"/>
          </a:p>
        </p:txBody>
      </p:sp>
      <p:sp>
        <p:nvSpPr>
          <p:cNvPr id="3" name="正方形/長方形 2">
            <a:extLst>
              <a:ext uri="{FF2B5EF4-FFF2-40B4-BE49-F238E27FC236}">
                <a16:creationId xmlns:a16="http://schemas.microsoft.com/office/drawing/2014/main" id="{06A67824-8D55-4134-8944-276F6049A73E}"/>
              </a:ext>
            </a:extLst>
          </p:cNvPr>
          <p:cNvSpPr/>
          <p:nvPr/>
        </p:nvSpPr>
        <p:spPr>
          <a:xfrm>
            <a:off x="4203547" y="2684961"/>
            <a:ext cx="2168893" cy="153577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F289D399-1F35-C341-9664-4619CCB4901F}"/>
              </a:ext>
            </a:extLst>
          </p:cNvPr>
          <p:cNvSpPr/>
          <p:nvPr/>
        </p:nvSpPr>
        <p:spPr>
          <a:xfrm>
            <a:off x="4203547" y="5852668"/>
            <a:ext cx="2168893" cy="153577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a:extLst>
              <a:ext uri="{FF2B5EF4-FFF2-40B4-BE49-F238E27FC236}">
                <a16:creationId xmlns:a16="http://schemas.microsoft.com/office/drawing/2014/main" id="{2724BDC4-5DAD-684D-ABBB-9661D337007F}"/>
              </a:ext>
            </a:extLst>
          </p:cNvPr>
          <p:cNvSpPr txBox="1"/>
          <p:nvPr/>
        </p:nvSpPr>
        <p:spPr>
          <a:xfrm>
            <a:off x="4327318" y="6373808"/>
            <a:ext cx="1937392" cy="769441"/>
          </a:xfrm>
          <a:prstGeom prst="rect">
            <a:avLst/>
          </a:prstGeom>
          <a:noFill/>
          <a:ln w="12700">
            <a:solidFill>
              <a:schemeClr val="tx1"/>
            </a:solidFill>
          </a:ln>
        </p:spPr>
        <p:txBody>
          <a:bodyPr wrap="square" rtlCol="0">
            <a:spAutoFit/>
          </a:bodyPr>
          <a:lstStyle/>
          <a:p>
            <a:pPr algn="ctr"/>
            <a:r>
              <a:rPr lang="zh-CN" altLang="en-US" sz="1400" dirty="0"/>
              <a:t>千葉大学大学院</a:t>
            </a:r>
            <a:endParaRPr lang="en-US" altLang="zh-CN" sz="1400" dirty="0"/>
          </a:p>
          <a:p>
            <a:pPr algn="ctr"/>
            <a:r>
              <a:rPr lang="zh-CN" altLang="en-US" sz="1400" dirty="0"/>
              <a:t>医学研究院</a:t>
            </a:r>
            <a:endParaRPr lang="en-US" altLang="zh-CN" sz="1400" dirty="0"/>
          </a:p>
          <a:p>
            <a:pPr algn="ctr"/>
            <a:r>
              <a:rPr lang="ja-JP" altLang="en-US" sz="1600" dirty="0">
                <a:highlight>
                  <a:srgbClr val="FFFF00"/>
                </a:highlight>
              </a:rPr>
              <a:t>○○学</a:t>
            </a:r>
            <a:endParaRPr kumimoji="1" lang="ja-JP" altLang="en-US" sz="1600" dirty="0">
              <a:highlight>
                <a:srgbClr val="FFFF00"/>
              </a:highlight>
              <a:latin typeface="+mn-ea"/>
            </a:endParaRPr>
          </a:p>
        </p:txBody>
      </p:sp>
      <p:sp>
        <p:nvSpPr>
          <p:cNvPr id="42" name="テキスト ボックス 41">
            <a:extLst>
              <a:ext uri="{FF2B5EF4-FFF2-40B4-BE49-F238E27FC236}">
                <a16:creationId xmlns:a16="http://schemas.microsoft.com/office/drawing/2014/main" id="{73172C85-6FFD-8C46-8F5D-DC4888502EE6}"/>
              </a:ext>
            </a:extLst>
          </p:cNvPr>
          <p:cNvSpPr txBox="1"/>
          <p:nvPr/>
        </p:nvSpPr>
        <p:spPr>
          <a:xfrm>
            <a:off x="4293996" y="5955828"/>
            <a:ext cx="1665903" cy="338554"/>
          </a:xfrm>
          <a:prstGeom prst="rect">
            <a:avLst/>
          </a:prstGeom>
          <a:noFill/>
        </p:spPr>
        <p:txBody>
          <a:bodyPr wrap="square" rtlCol="0">
            <a:spAutoFit/>
          </a:bodyPr>
          <a:lstStyle/>
          <a:p>
            <a:r>
              <a:rPr lang="ja-JP" altLang="en-US" sz="1600"/>
              <a:t>生体試料の保管</a:t>
            </a:r>
            <a:endParaRPr kumimoji="1" lang="ja-JP" altLang="en-US" sz="1600" dirty="0"/>
          </a:p>
        </p:txBody>
      </p:sp>
      <p:sp>
        <p:nvSpPr>
          <p:cNvPr id="45" name="テキスト ボックス 44">
            <a:extLst>
              <a:ext uri="{FF2B5EF4-FFF2-40B4-BE49-F238E27FC236}">
                <a16:creationId xmlns:a16="http://schemas.microsoft.com/office/drawing/2014/main" id="{0CC6E8AD-E70F-1046-8B50-44212009AB3A}"/>
              </a:ext>
            </a:extLst>
          </p:cNvPr>
          <p:cNvSpPr txBox="1"/>
          <p:nvPr/>
        </p:nvSpPr>
        <p:spPr>
          <a:xfrm>
            <a:off x="3861739" y="1692423"/>
            <a:ext cx="2552663" cy="954107"/>
          </a:xfrm>
          <a:prstGeom prst="rect">
            <a:avLst/>
          </a:prstGeom>
          <a:noFill/>
        </p:spPr>
        <p:txBody>
          <a:bodyPr wrap="square" rtlCol="0">
            <a:spAutoFit/>
          </a:bodyPr>
          <a:lstStyle/>
          <a:p>
            <a:pPr algn="just"/>
            <a:r>
              <a:rPr lang="ja-JP" altLang="en-US" sz="1400" dirty="0">
                <a:latin typeface="+mn-ea"/>
              </a:rPr>
              <a:t>通常業務として保管される試料を将来の研究のために保管することの同意取得（この時点で個人情報の加工はない）</a:t>
            </a:r>
          </a:p>
        </p:txBody>
      </p:sp>
    </p:spTree>
    <p:extLst>
      <p:ext uri="{BB962C8B-B14F-4D97-AF65-F5344CB8AC3E}">
        <p14:creationId xmlns:p14="http://schemas.microsoft.com/office/powerpoint/2010/main" val="36187045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omo1">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DD12040C4B108C4A812F88E15FE400C6" ma:contentTypeVersion="18" ma:contentTypeDescription="新しいドキュメントを作成します。" ma:contentTypeScope="" ma:versionID="3ee883b91f6481701114fef24f458638">
  <xsd:schema xmlns:xsd="http://www.w3.org/2001/XMLSchema" xmlns:xs="http://www.w3.org/2001/XMLSchema" xmlns:p="http://schemas.microsoft.com/office/2006/metadata/properties" xmlns:ns2="5efd3273-bee6-4aad-b9b6-1fa2bdbcc2d7" xmlns:ns3="44caefd8-287d-4ac0-9e73-8688fa170bab" targetNamespace="http://schemas.microsoft.com/office/2006/metadata/properties" ma:root="true" ma:fieldsID="5dba751d5d14776f7c6832365afed6e6" ns2:_="" ns3:_="">
    <xsd:import namespace="5efd3273-bee6-4aad-b9b6-1fa2bdbcc2d7"/>
    <xsd:import namespace="44caefd8-287d-4ac0-9e73-8688fa170bab"/>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fd3273-bee6-4aad-b9b6-1fa2bdbcc2d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画像タグ" ma:readOnly="false" ma:fieldId="{5cf76f15-5ced-4ddc-b409-7134ff3c332f}" ma:taxonomyMulti="true" ma:sspId="66c2b317-6057-4eaf-b730-01e8761285c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Location" ma:index="24" nillable="true" ma:displayName="Location" ma:description="" ma:indexed="true" ma:internalName="MediaServiceLocation"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4caefd8-287d-4ac0-9e73-8688fa170bab" elementFormDefault="qualified">
    <xsd:import namespace="http://schemas.microsoft.com/office/2006/documentManagement/types"/>
    <xsd:import namespace="http://schemas.microsoft.com/office/infopath/2007/PartnerControls"/>
    <xsd:element name="SharedWithUsers" ma:index="17"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共有相手の詳細情報" ma:internalName="SharedWithDetails" ma:readOnly="true">
      <xsd:simpleType>
        <xsd:restriction base="dms:Note">
          <xsd:maxLength value="255"/>
        </xsd:restriction>
      </xsd:simpleType>
    </xsd:element>
    <xsd:element name="TaxCatchAll" ma:index="22" nillable="true" ma:displayName="Taxonomy Catch All Column" ma:hidden="true" ma:list="{12537dd5-726f-40ac-a4ad-8eb1dd2e0ddf}" ma:internalName="TaxCatchAll" ma:showField="CatchAllData" ma:web="44caefd8-287d-4ac0-9e73-8688fa170b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4caefd8-287d-4ac0-9e73-8688fa170bab" xsi:nil="true"/>
    <lcf76f155ced4ddcb4097134ff3c332f xmlns="5efd3273-bee6-4aad-b9b6-1fa2bdbcc2d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5477421-9D89-478B-B12F-093BA76B3669}">
  <ds:schemaRefs>
    <ds:schemaRef ds:uri="http://schemas.microsoft.com/sharepoint/v3/contenttype/forms"/>
  </ds:schemaRefs>
</ds:datastoreItem>
</file>

<file path=customXml/itemProps2.xml><?xml version="1.0" encoding="utf-8"?>
<ds:datastoreItem xmlns:ds="http://schemas.openxmlformats.org/officeDocument/2006/customXml" ds:itemID="{AFBC8B53-BFB4-4169-BC47-DC4837D5EA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efd3273-bee6-4aad-b9b6-1fa2bdbcc2d7"/>
    <ds:schemaRef ds:uri="44caefd8-287d-4ac0-9e73-8688fa170ba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2CA0DBB-B831-4150-AD0C-07BAAE83892A}">
  <ds:schemaRefs>
    <ds:schemaRef ds:uri="44caefd8-287d-4ac0-9e73-8688fa170bab"/>
    <ds:schemaRef ds:uri="5efd3273-bee6-4aad-b9b6-1fa2bdbcc2d7"/>
    <ds:schemaRef ds:uri="http://purl.org/dc/elements/1.1/"/>
    <ds:schemaRef ds:uri="http://schemas.microsoft.com/office/2006/metadata/properties"/>
    <ds:schemaRef ds:uri="http://purl.org/dc/terms/"/>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726</TotalTime>
  <Words>164</Words>
  <PresentationFormat>A4 210 x 297 mm</PresentationFormat>
  <Paragraphs>22</Paragraphs>
  <Slides>1</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ＭＳ Ｐゴシック</vt:lpstr>
      <vt:lpstr>Arial</vt:lpstr>
      <vt:lpstr>Calibri</vt:lpstr>
      <vt:lpstr>Segoe UI</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2021-08-27T09:54:34Z</cp:lastPrinted>
  <dcterms:created xsi:type="dcterms:W3CDTF">2015-07-16T03:00:28Z</dcterms:created>
  <dcterms:modified xsi:type="dcterms:W3CDTF">2024-07-18T00:38:42Z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0x010100DD12040C4B108C4A812F88E15FE400C6</vt:lpwstr>
  </property>
  <property fmtid="{D5CDD505-2E9C-101B-9397-08002B2CF9AE}" pid="3" name="MediaServiceImageTags">
    <vt:lpwstr/>
  </property>
</Properties>
</file>